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1" r:id="rId5"/>
    <p:sldId id="272" r:id="rId6"/>
    <p:sldId id="263" r:id="rId7"/>
    <p:sldId id="259" r:id="rId8"/>
    <p:sldId id="273" r:id="rId9"/>
    <p:sldId id="278" r:id="rId10"/>
    <p:sldId id="302" r:id="rId11"/>
    <p:sldId id="303" r:id="rId12"/>
    <p:sldId id="304" r:id="rId13"/>
    <p:sldId id="305" r:id="rId14"/>
    <p:sldId id="306" r:id="rId15"/>
    <p:sldId id="311" r:id="rId16"/>
    <p:sldId id="312" r:id="rId17"/>
    <p:sldId id="307" r:id="rId18"/>
    <p:sldId id="308" r:id="rId19"/>
    <p:sldId id="310" r:id="rId20"/>
    <p:sldId id="309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830"/>
  </p:normalViewPr>
  <p:slideViewPr>
    <p:cSldViewPr snapToGrid="0">
      <p:cViewPr varScale="1">
        <p:scale>
          <a:sx n="78" d="100"/>
          <a:sy n="78" d="100"/>
        </p:scale>
        <p:origin x="82" y="5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7/19/2023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A110C-3D35-4FD3-808A-C1BFDD21E2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7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45A27D-9CED-45BB-91E1-89AF35215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0568" y="649224"/>
            <a:ext cx="3986784" cy="57607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300" cap="all" baseline="0"/>
            </a:lvl1pPr>
          </a:lstStyle>
          <a:p>
            <a:r>
              <a:rPr lang="en-US" dirty="0"/>
              <a:t>Month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7FD287-6069-44EC-8F85-115663C113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0AA6F9F-559A-42F2-8954-BDF16EC7663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812096" y="1380744"/>
            <a:ext cx="4087368" cy="309981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EE30FE-5FD4-4C96-921B-6A5769C166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7144" y="4636008"/>
            <a:ext cx="1298448" cy="402336"/>
          </a:xfrm>
          <a:noFill/>
        </p:spPr>
        <p:txBody>
          <a:bodyPr vert="horz" lIns="91440" tIns="45720" rIns="274320" bIns="45720" rtlCol="0" anchor="ctr">
            <a:noAutofit/>
          </a:bodyPr>
          <a:lstStyle>
            <a:lvl1pPr marL="0" indent="0">
              <a:buNone/>
              <a:defRPr lang="en-US" sz="1600" b="0" dirty="0">
                <a:ea typeface="+mj-ea"/>
                <a:cs typeface="+mj-cs"/>
              </a:defRPr>
            </a:lvl1pPr>
          </a:lstStyle>
          <a:p>
            <a:pPr marL="57150" lvl="0" indent="-285750">
              <a:spcBef>
                <a:spcPct val="0"/>
              </a:spcBef>
            </a:pPr>
            <a:r>
              <a:rPr lang="en-US" dirty="0"/>
              <a:t>NOTES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7B45ACB-41EC-462F-9236-6437811294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1292840" y="640080"/>
            <a:ext cx="1298448" cy="402336"/>
          </a:xfrm>
          <a:noFill/>
        </p:spPr>
        <p:txBody>
          <a:bodyPr vert="horz" lIns="91440" tIns="45720" rIns="274320" bIns="45720" rtlCol="0" anchor="ctr">
            <a:noAutofit/>
          </a:bodyPr>
          <a:lstStyle>
            <a:lvl1pPr marL="0" indent="0">
              <a:buNone/>
              <a:defRPr lang="en-US" sz="1600" b="0" dirty="0">
                <a:ea typeface="+mj-ea"/>
                <a:cs typeface="+mj-cs"/>
              </a:defRPr>
            </a:lvl1pPr>
          </a:lstStyle>
          <a:p>
            <a:pPr marL="57150" lvl="0" indent="-285750">
              <a:spcBef>
                <a:spcPct val="0"/>
              </a:spcBef>
            </a:pPr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85822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  <p:sldLayoutId id="214748366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adorna@gmail.com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2C4F87-578F-1B48-8343-ED19854A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568" y="649224"/>
            <a:ext cx="3986784" cy="576072"/>
          </a:xfrm>
        </p:spPr>
        <p:txBody>
          <a:bodyPr/>
          <a:lstStyle/>
          <a:p>
            <a:r>
              <a:rPr lang="en-US" dirty="0"/>
              <a:t>July 2023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8DA848C-46E8-034A-86D2-A6259201C3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7812" b="7812"/>
          <a:stretch/>
        </p:blipFill>
        <p:spPr>
          <a:xfrm>
            <a:off x="0" y="0"/>
            <a:ext cx="6096000" cy="6319520"/>
          </a:xfr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4A220D46-6798-B64D-9004-A108C8AFDAA9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23148074"/>
              </p:ext>
            </p:extLst>
          </p:nvPr>
        </p:nvGraphicFramePr>
        <p:xfrm>
          <a:off x="6811963" y="1381125"/>
          <a:ext cx="4089400" cy="3096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89447906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307147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2113484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14346765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74217435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7668235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898623522"/>
                    </a:ext>
                  </a:extLst>
                </a:gridCol>
              </a:tblGrid>
              <a:tr h="442383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493612"/>
                  </a:ext>
                </a:extLst>
              </a:tr>
              <a:tr h="44238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002907"/>
                  </a:ext>
                </a:extLst>
              </a:tr>
              <a:tr h="442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719480"/>
                  </a:ext>
                </a:extLst>
              </a:tr>
              <a:tr h="442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817137"/>
                  </a:ext>
                </a:extLst>
              </a:tr>
              <a:tr h="442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04339"/>
                  </a:ext>
                </a:extLst>
              </a:tr>
              <a:tr h="442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245675"/>
                  </a:ext>
                </a:extLst>
              </a:tr>
              <a:tr h="442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3666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651F14-8065-4FAA-A47A-2855102E6F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30568" y="4616343"/>
            <a:ext cx="1298448" cy="4023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7283B4-3383-4A65-B283-4FC24FEBD1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5400000">
            <a:off x="11292840" y="640080"/>
            <a:ext cx="1298448" cy="402336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AA815-62A8-794E-A9BF-9838727F8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34800" y="3429000"/>
            <a:ext cx="4572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8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26F40-2C70-9A1A-E0D1-404A0732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455420"/>
            <a:ext cx="11820526" cy="59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832B7-95BC-C52C-0BBB-F1D5382A5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608"/>
            <a:ext cx="12192000" cy="592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9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630BBB-543E-E7E4-2DCC-003AE8AD9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631402"/>
            <a:ext cx="9940413" cy="55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2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992B1-D914-D226-CD8E-E7CF8D1A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97" y="1398094"/>
            <a:ext cx="951820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1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29CD87-9C98-ECA5-EAB9-1910690A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171" y="842684"/>
            <a:ext cx="5704691" cy="3970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E9F4F8-D5CF-D7A5-4F6A-7E02A970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" y="1456147"/>
            <a:ext cx="4944196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5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BD3F54-60E9-D967-43F0-70A87CCB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764630"/>
            <a:ext cx="11449051" cy="53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8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74B5A5-56F9-A40A-CB9E-56EA7EFF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" y="677889"/>
            <a:ext cx="6648451" cy="4412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4A9AB-C69D-E85B-2A6F-434A6967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935" y="2080350"/>
            <a:ext cx="5581916" cy="40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5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35656-39AF-9DF4-A988-96272AB4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593749"/>
            <a:ext cx="10515601" cy="36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Adorna</a:t>
            </a:r>
            <a:r>
              <a:rPr lang="en-US" dirty="0"/>
              <a:t> Jewelry</a:t>
            </a:r>
          </a:p>
          <a:p>
            <a:r>
              <a:rPr lang="en-US" dirty="0">
                <a:hlinkClick r:id="rId2"/>
              </a:rPr>
              <a:t>adornashop@gmail.com</a:t>
            </a:r>
            <a:endParaRPr lang="en-US" dirty="0"/>
          </a:p>
          <a:p>
            <a:r>
              <a:rPr lang="en-US" dirty="0"/>
              <a:t>www.adornashop.com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6348"/>
            <a:ext cx="8967019" cy="943898"/>
          </a:xfrm>
        </p:spPr>
        <p:txBody>
          <a:bodyPr/>
          <a:lstStyle/>
          <a:p>
            <a:r>
              <a:rPr lang="en-US" dirty="0"/>
              <a:t>Project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74374"/>
            <a:ext cx="9085006" cy="2074608"/>
          </a:xfrm>
        </p:spPr>
        <p:txBody>
          <a:bodyPr>
            <a:normAutofit fontScale="25000" lnSpcReduction="20000"/>
          </a:bodyPr>
          <a:lstStyle/>
          <a:p>
            <a:r>
              <a:rPr lang="en-US" sz="15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Adorna</a:t>
            </a:r>
            <a:r>
              <a:rPr lang="en-US" sz="15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Jewelry Store</a:t>
            </a:r>
          </a:p>
          <a:p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Nguyễn </a:t>
            </a:r>
            <a:r>
              <a:rPr lang="en-US" sz="80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8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Khánh Huyền</a:t>
            </a:r>
          </a:p>
          <a:p>
            <a:r>
              <a:rPr lang="en-US" sz="8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Lecturers: Lê Y Khoa</a:t>
            </a:r>
          </a:p>
          <a:p>
            <a:r>
              <a:rPr lang="en-US" sz="8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Class: JS230529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94" y="1658874"/>
            <a:ext cx="10515600" cy="466344"/>
          </a:xfrm>
        </p:spPr>
        <p:txBody>
          <a:bodyPr/>
          <a:lstStyle/>
          <a:p>
            <a:r>
              <a:rPr lang="en-US" dirty="0"/>
              <a:t>REASSONS CHOOSING THE TOPIC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801EE7-C3C0-5B30-EB9B-2C995032E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“Fashion is evolving.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Our pieces are a merge of luxury, vintage pieces for every wear.”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By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V="1">
            <a:off x="576072" y="6018400"/>
            <a:ext cx="4572000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3697" r="13697"/>
          <a:stretch/>
        </p:blipFill>
        <p:spPr>
          <a:xfrm>
            <a:off x="7815470" y="-379230"/>
            <a:ext cx="4376530" cy="601840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2" descr="Bootstrap (front-end framework) - Wikipedia">
            <a:extLst>
              <a:ext uri="{FF2B5EF4-FFF2-40B4-BE49-F238E27FC236}">
                <a16:creationId xmlns:a16="http://schemas.microsoft.com/office/drawing/2014/main" id="{79276B6D-6035-4185-568D-DCEF4CB2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" y="1781432"/>
            <a:ext cx="1784467" cy="14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ML/CSS">
            <a:extLst>
              <a:ext uri="{FF2B5EF4-FFF2-40B4-BE49-F238E27FC236}">
                <a16:creationId xmlns:a16="http://schemas.microsoft.com/office/drawing/2014/main" id="{2418DA8C-A10A-FCF1-2446-AC5C2E9D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30" y="3790988"/>
            <a:ext cx="3767645" cy="20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jQuery SVG Vector Logos - Vector Logo Zone">
            <a:extLst>
              <a:ext uri="{FF2B5EF4-FFF2-40B4-BE49-F238E27FC236}">
                <a16:creationId xmlns:a16="http://schemas.microsoft.com/office/drawing/2014/main" id="{3AA2D400-74F4-4D8F-8E8C-5236FC15F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562" y="1671965"/>
            <a:ext cx="3026664" cy="16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4B88BD-9ECF-2733-7A76-C63A378F1ADC}"/>
              </a:ext>
            </a:extLst>
          </p:cNvPr>
          <p:cNvSpPr txBox="1">
            <a:spLocks/>
          </p:cNvSpPr>
          <p:nvPr/>
        </p:nvSpPr>
        <p:spPr>
          <a:xfrm>
            <a:off x="269696" y="85808"/>
            <a:ext cx="8229600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dirty="0"/>
          </a:p>
        </p:txBody>
      </p:sp>
      <p:grpSp>
        <p:nvGrpSpPr>
          <p:cNvPr id="9" name="Nhóm 72">
            <a:extLst>
              <a:ext uri="{FF2B5EF4-FFF2-40B4-BE49-F238E27FC236}">
                <a16:creationId xmlns:a16="http://schemas.microsoft.com/office/drawing/2014/main" id="{EA3379D5-D759-1CB3-018F-7F96ED6AD7C2}"/>
              </a:ext>
            </a:extLst>
          </p:cNvPr>
          <p:cNvGrpSpPr>
            <a:grpSpLocks/>
          </p:cNvGrpSpPr>
          <p:nvPr/>
        </p:nvGrpSpPr>
        <p:grpSpPr bwMode="auto">
          <a:xfrm>
            <a:off x="2654742" y="2254424"/>
            <a:ext cx="6871591" cy="3416240"/>
            <a:chOff x="1410621" y="2158021"/>
            <a:chExt cx="6351257" cy="3156908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808DE33B-1E8B-482F-ECCB-5B01E4E1A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59" y="2176773"/>
              <a:ext cx="1421805" cy="1257211"/>
            </a:xfrm>
            <a:custGeom>
              <a:avLst/>
              <a:gdLst>
                <a:gd name="T0" fmla="*/ 5 w 548"/>
                <a:gd name="T1" fmla="*/ 0 h 484"/>
                <a:gd name="T2" fmla="*/ 48 w 548"/>
                <a:gd name="T3" fmla="*/ 3 h 484"/>
                <a:gd name="T4" fmla="*/ 90 w 548"/>
                <a:gd name="T5" fmla="*/ 8 h 484"/>
                <a:gd name="T6" fmla="*/ 131 w 548"/>
                <a:gd name="T7" fmla="*/ 17 h 484"/>
                <a:gd name="T8" fmla="*/ 171 w 548"/>
                <a:gd name="T9" fmla="*/ 28 h 484"/>
                <a:gd name="T10" fmla="*/ 210 w 548"/>
                <a:gd name="T11" fmla="*/ 42 h 484"/>
                <a:gd name="T12" fmla="*/ 248 w 548"/>
                <a:gd name="T13" fmla="*/ 58 h 484"/>
                <a:gd name="T14" fmla="*/ 284 w 548"/>
                <a:gd name="T15" fmla="*/ 77 h 484"/>
                <a:gd name="T16" fmla="*/ 319 w 548"/>
                <a:gd name="T17" fmla="*/ 99 h 484"/>
                <a:gd name="T18" fmla="*/ 352 w 548"/>
                <a:gd name="T19" fmla="*/ 122 h 484"/>
                <a:gd name="T20" fmla="*/ 384 w 548"/>
                <a:gd name="T21" fmla="*/ 147 h 484"/>
                <a:gd name="T22" fmla="*/ 414 w 548"/>
                <a:gd name="T23" fmla="*/ 175 h 484"/>
                <a:gd name="T24" fmla="*/ 441 w 548"/>
                <a:gd name="T25" fmla="*/ 205 h 484"/>
                <a:gd name="T26" fmla="*/ 467 w 548"/>
                <a:gd name="T27" fmla="*/ 236 h 484"/>
                <a:gd name="T28" fmla="*/ 491 w 548"/>
                <a:gd name="T29" fmla="*/ 269 h 484"/>
                <a:gd name="T30" fmla="*/ 512 w 548"/>
                <a:gd name="T31" fmla="*/ 303 h 484"/>
                <a:gd name="T32" fmla="*/ 531 w 548"/>
                <a:gd name="T33" fmla="*/ 340 h 484"/>
                <a:gd name="T34" fmla="*/ 548 w 548"/>
                <a:gd name="T35" fmla="*/ 377 h 484"/>
                <a:gd name="T36" fmla="*/ 491 w 548"/>
                <a:gd name="T37" fmla="*/ 484 h 484"/>
                <a:gd name="T38" fmla="*/ 383 w 548"/>
                <a:gd name="T39" fmla="*/ 427 h 484"/>
                <a:gd name="T40" fmla="*/ 368 w 548"/>
                <a:gd name="T41" fmla="*/ 396 h 484"/>
                <a:gd name="T42" fmla="*/ 350 w 548"/>
                <a:gd name="T43" fmla="*/ 367 h 484"/>
                <a:gd name="T44" fmla="*/ 331 w 548"/>
                <a:gd name="T45" fmla="*/ 339 h 484"/>
                <a:gd name="T46" fmla="*/ 308 w 548"/>
                <a:gd name="T47" fmla="*/ 313 h 484"/>
                <a:gd name="T48" fmla="*/ 284 w 548"/>
                <a:gd name="T49" fmla="*/ 288 h 484"/>
                <a:gd name="T50" fmla="*/ 259 w 548"/>
                <a:gd name="T51" fmla="*/ 266 h 484"/>
                <a:gd name="T52" fmla="*/ 231 w 548"/>
                <a:gd name="T53" fmla="*/ 245 h 484"/>
                <a:gd name="T54" fmla="*/ 202 w 548"/>
                <a:gd name="T55" fmla="*/ 227 h 484"/>
                <a:gd name="T56" fmla="*/ 171 w 548"/>
                <a:gd name="T57" fmla="*/ 211 h 484"/>
                <a:gd name="T58" fmla="*/ 139 w 548"/>
                <a:gd name="T59" fmla="*/ 198 h 484"/>
                <a:gd name="T60" fmla="*/ 106 w 548"/>
                <a:gd name="T61" fmla="*/ 187 h 484"/>
                <a:gd name="T62" fmla="*/ 71 w 548"/>
                <a:gd name="T63" fmla="*/ 179 h 484"/>
                <a:gd name="T64" fmla="*/ 36 w 548"/>
                <a:gd name="T65" fmla="*/ 173 h 484"/>
                <a:gd name="T66" fmla="*/ 0 w 548"/>
                <a:gd name="T67" fmla="*/ 171 h 484"/>
                <a:gd name="T68" fmla="*/ 87 w 548"/>
                <a:gd name="T69" fmla="*/ 92 h 484"/>
                <a:gd name="T70" fmla="*/ 5 w 548"/>
                <a:gd name="T71" fmla="*/ 0 h 4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48"/>
                <a:gd name="T109" fmla="*/ 0 h 484"/>
                <a:gd name="T110" fmla="*/ 548 w 548"/>
                <a:gd name="T111" fmla="*/ 484 h 4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48" h="484">
                  <a:moveTo>
                    <a:pt x="5" y="0"/>
                  </a:moveTo>
                  <a:lnTo>
                    <a:pt x="48" y="3"/>
                  </a:lnTo>
                  <a:lnTo>
                    <a:pt x="90" y="8"/>
                  </a:lnTo>
                  <a:lnTo>
                    <a:pt x="131" y="17"/>
                  </a:lnTo>
                  <a:lnTo>
                    <a:pt x="171" y="28"/>
                  </a:lnTo>
                  <a:lnTo>
                    <a:pt x="210" y="42"/>
                  </a:lnTo>
                  <a:lnTo>
                    <a:pt x="248" y="58"/>
                  </a:lnTo>
                  <a:lnTo>
                    <a:pt x="284" y="77"/>
                  </a:lnTo>
                  <a:lnTo>
                    <a:pt x="319" y="99"/>
                  </a:lnTo>
                  <a:lnTo>
                    <a:pt x="352" y="122"/>
                  </a:lnTo>
                  <a:lnTo>
                    <a:pt x="384" y="147"/>
                  </a:lnTo>
                  <a:lnTo>
                    <a:pt x="414" y="175"/>
                  </a:lnTo>
                  <a:lnTo>
                    <a:pt x="441" y="205"/>
                  </a:lnTo>
                  <a:lnTo>
                    <a:pt x="467" y="236"/>
                  </a:lnTo>
                  <a:lnTo>
                    <a:pt x="491" y="269"/>
                  </a:lnTo>
                  <a:lnTo>
                    <a:pt x="512" y="303"/>
                  </a:lnTo>
                  <a:lnTo>
                    <a:pt x="531" y="340"/>
                  </a:lnTo>
                  <a:lnTo>
                    <a:pt x="548" y="377"/>
                  </a:lnTo>
                  <a:lnTo>
                    <a:pt x="491" y="484"/>
                  </a:lnTo>
                  <a:lnTo>
                    <a:pt x="383" y="427"/>
                  </a:lnTo>
                  <a:lnTo>
                    <a:pt x="368" y="396"/>
                  </a:lnTo>
                  <a:lnTo>
                    <a:pt x="350" y="367"/>
                  </a:lnTo>
                  <a:lnTo>
                    <a:pt x="331" y="339"/>
                  </a:lnTo>
                  <a:lnTo>
                    <a:pt x="308" y="313"/>
                  </a:lnTo>
                  <a:lnTo>
                    <a:pt x="284" y="288"/>
                  </a:lnTo>
                  <a:lnTo>
                    <a:pt x="259" y="266"/>
                  </a:lnTo>
                  <a:lnTo>
                    <a:pt x="231" y="245"/>
                  </a:lnTo>
                  <a:lnTo>
                    <a:pt x="202" y="227"/>
                  </a:lnTo>
                  <a:lnTo>
                    <a:pt x="171" y="211"/>
                  </a:lnTo>
                  <a:lnTo>
                    <a:pt x="139" y="198"/>
                  </a:lnTo>
                  <a:lnTo>
                    <a:pt x="106" y="187"/>
                  </a:lnTo>
                  <a:lnTo>
                    <a:pt x="71" y="179"/>
                  </a:lnTo>
                  <a:lnTo>
                    <a:pt x="36" y="173"/>
                  </a:lnTo>
                  <a:lnTo>
                    <a:pt x="0" y="171"/>
                  </a:lnTo>
                  <a:lnTo>
                    <a:pt x="87" y="92"/>
                  </a:lnTo>
                  <a:lnTo>
                    <a:pt x="5" y="0"/>
                  </a:lnTo>
                  <a:close/>
                </a:path>
              </a:pathLst>
            </a:custGeom>
            <a:gradFill rotWithShape="0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50000">
                  <a:sysClr val="windowText" lastClr="000000">
                    <a:lumMod val="50000"/>
                    <a:lumOff val="50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1"/>
            </a:gradFill>
            <a:ln w="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+mj-lt"/>
                <a:cs typeface="+mn-cs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ED31EE8-6AF5-07D1-676B-8A1EFD200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5962" y="2158021"/>
              <a:ext cx="1645173" cy="1208800"/>
            </a:xfrm>
            <a:custGeom>
              <a:avLst/>
              <a:gdLst>
                <a:gd name="T0" fmla="*/ 555 w 636"/>
                <a:gd name="T1" fmla="*/ 0 h 465"/>
                <a:gd name="T2" fmla="*/ 636 w 636"/>
                <a:gd name="T3" fmla="*/ 90 h 465"/>
                <a:gd name="T4" fmla="*/ 546 w 636"/>
                <a:gd name="T5" fmla="*/ 171 h 465"/>
                <a:gd name="T6" fmla="*/ 510 w 636"/>
                <a:gd name="T7" fmla="*/ 175 h 465"/>
                <a:gd name="T8" fmla="*/ 476 w 636"/>
                <a:gd name="T9" fmla="*/ 181 h 465"/>
                <a:gd name="T10" fmla="*/ 442 w 636"/>
                <a:gd name="T11" fmla="*/ 190 h 465"/>
                <a:gd name="T12" fmla="*/ 410 w 636"/>
                <a:gd name="T13" fmla="*/ 202 h 465"/>
                <a:gd name="T14" fmla="*/ 379 w 636"/>
                <a:gd name="T15" fmla="*/ 216 h 465"/>
                <a:gd name="T16" fmla="*/ 349 w 636"/>
                <a:gd name="T17" fmla="*/ 232 h 465"/>
                <a:gd name="T18" fmla="*/ 320 w 636"/>
                <a:gd name="T19" fmla="*/ 251 h 465"/>
                <a:gd name="T20" fmla="*/ 294 w 636"/>
                <a:gd name="T21" fmla="*/ 272 h 465"/>
                <a:gd name="T22" fmla="*/ 269 w 636"/>
                <a:gd name="T23" fmla="*/ 294 h 465"/>
                <a:gd name="T24" fmla="*/ 246 w 636"/>
                <a:gd name="T25" fmla="*/ 318 h 465"/>
                <a:gd name="T26" fmla="*/ 225 w 636"/>
                <a:gd name="T27" fmla="*/ 345 h 465"/>
                <a:gd name="T28" fmla="*/ 206 w 636"/>
                <a:gd name="T29" fmla="*/ 373 h 465"/>
                <a:gd name="T30" fmla="*/ 189 w 636"/>
                <a:gd name="T31" fmla="*/ 402 h 465"/>
                <a:gd name="T32" fmla="*/ 174 w 636"/>
                <a:gd name="T33" fmla="*/ 433 h 465"/>
                <a:gd name="T34" fmla="*/ 162 w 636"/>
                <a:gd name="T35" fmla="*/ 465 h 465"/>
                <a:gd name="T36" fmla="*/ 113 w 636"/>
                <a:gd name="T37" fmla="*/ 358 h 465"/>
                <a:gd name="T38" fmla="*/ 0 w 636"/>
                <a:gd name="T39" fmla="*/ 409 h 465"/>
                <a:gd name="T40" fmla="*/ 15 w 636"/>
                <a:gd name="T41" fmla="*/ 371 h 465"/>
                <a:gd name="T42" fmla="*/ 32 w 636"/>
                <a:gd name="T43" fmla="*/ 334 h 465"/>
                <a:gd name="T44" fmla="*/ 51 w 636"/>
                <a:gd name="T45" fmla="*/ 298 h 465"/>
                <a:gd name="T46" fmla="*/ 72 w 636"/>
                <a:gd name="T47" fmla="*/ 264 h 465"/>
                <a:gd name="T48" fmla="*/ 96 w 636"/>
                <a:gd name="T49" fmla="*/ 232 h 465"/>
                <a:gd name="T50" fmla="*/ 122 w 636"/>
                <a:gd name="T51" fmla="*/ 201 h 465"/>
                <a:gd name="T52" fmla="*/ 150 w 636"/>
                <a:gd name="T53" fmla="*/ 172 h 465"/>
                <a:gd name="T54" fmla="*/ 179 w 636"/>
                <a:gd name="T55" fmla="*/ 145 h 465"/>
                <a:gd name="T56" fmla="*/ 210 w 636"/>
                <a:gd name="T57" fmla="*/ 120 h 465"/>
                <a:gd name="T58" fmla="*/ 243 w 636"/>
                <a:gd name="T59" fmla="*/ 97 h 465"/>
                <a:gd name="T60" fmla="*/ 278 w 636"/>
                <a:gd name="T61" fmla="*/ 76 h 465"/>
                <a:gd name="T62" fmla="*/ 314 w 636"/>
                <a:gd name="T63" fmla="*/ 58 h 465"/>
                <a:gd name="T64" fmla="*/ 351 w 636"/>
                <a:gd name="T65" fmla="*/ 41 h 465"/>
                <a:gd name="T66" fmla="*/ 390 w 636"/>
                <a:gd name="T67" fmla="*/ 28 h 465"/>
                <a:gd name="T68" fmla="*/ 429 w 636"/>
                <a:gd name="T69" fmla="*/ 17 h 465"/>
                <a:gd name="T70" fmla="*/ 471 w 636"/>
                <a:gd name="T71" fmla="*/ 8 h 465"/>
                <a:gd name="T72" fmla="*/ 513 w 636"/>
                <a:gd name="T73" fmla="*/ 3 h 465"/>
                <a:gd name="T74" fmla="*/ 555 w 636"/>
                <a:gd name="T75" fmla="*/ 0 h 46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36"/>
                <a:gd name="T115" fmla="*/ 0 h 465"/>
                <a:gd name="T116" fmla="*/ 636 w 636"/>
                <a:gd name="T117" fmla="*/ 465 h 46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36" h="465">
                  <a:moveTo>
                    <a:pt x="555" y="0"/>
                  </a:moveTo>
                  <a:lnTo>
                    <a:pt x="636" y="90"/>
                  </a:lnTo>
                  <a:lnTo>
                    <a:pt x="546" y="171"/>
                  </a:lnTo>
                  <a:lnTo>
                    <a:pt x="510" y="175"/>
                  </a:lnTo>
                  <a:lnTo>
                    <a:pt x="476" y="181"/>
                  </a:lnTo>
                  <a:lnTo>
                    <a:pt x="442" y="190"/>
                  </a:lnTo>
                  <a:lnTo>
                    <a:pt x="410" y="202"/>
                  </a:lnTo>
                  <a:lnTo>
                    <a:pt x="379" y="216"/>
                  </a:lnTo>
                  <a:lnTo>
                    <a:pt x="349" y="232"/>
                  </a:lnTo>
                  <a:lnTo>
                    <a:pt x="320" y="251"/>
                  </a:lnTo>
                  <a:lnTo>
                    <a:pt x="294" y="272"/>
                  </a:lnTo>
                  <a:lnTo>
                    <a:pt x="269" y="294"/>
                  </a:lnTo>
                  <a:lnTo>
                    <a:pt x="246" y="318"/>
                  </a:lnTo>
                  <a:lnTo>
                    <a:pt x="225" y="345"/>
                  </a:lnTo>
                  <a:lnTo>
                    <a:pt x="206" y="373"/>
                  </a:lnTo>
                  <a:lnTo>
                    <a:pt x="189" y="402"/>
                  </a:lnTo>
                  <a:lnTo>
                    <a:pt x="174" y="433"/>
                  </a:lnTo>
                  <a:lnTo>
                    <a:pt x="162" y="465"/>
                  </a:lnTo>
                  <a:lnTo>
                    <a:pt x="113" y="358"/>
                  </a:lnTo>
                  <a:lnTo>
                    <a:pt x="0" y="409"/>
                  </a:lnTo>
                  <a:lnTo>
                    <a:pt x="15" y="371"/>
                  </a:lnTo>
                  <a:lnTo>
                    <a:pt x="32" y="334"/>
                  </a:lnTo>
                  <a:lnTo>
                    <a:pt x="51" y="298"/>
                  </a:lnTo>
                  <a:lnTo>
                    <a:pt x="72" y="264"/>
                  </a:lnTo>
                  <a:lnTo>
                    <a:pt x="96" y="232"/>
                  </a:lnTo>
                  <a:lnTo>
                    <a:pt x="122" y="201"/>
                  </a:lnTo>
                  <a:lnTo>
                    <a:pt x="150" y="172"/>
                  </a:lnTo>
                  <a:lnTo>
                    <a:pt x="179" y="145"/>
                  </a:lnTo>
                  <a:lnTo>
                    <a:pt x="210" y="120"/>
                  </a:lnTo>
                  <a:lnTo>
                    <a:pt x="243" y="97"/>
                  </a:lnTo>
                  <a:lnTo>
                    <a:pt x="278" y="76"/>
                  </a:lnTo>
                  <a:lnTo>
                    <a:pt x="314" y="58"/>
                  </a:lnTo>
                  <a:lnTo>
                    <a:pt x="351" y="41"/>
                  </a:lnTo>
                  <a:lnTo>
                    <a:pt x="390" y="28"/>
                  </a:lnTo>
                  <a:lnTo>
                    <a:pt x="429" y="17"/>
                  </a:lnTo>
                  <a:lnTo>
                    <a:pt x="471" y="8"/>
                  </a:lnTo>
                  <a:lnTo>
                    <a:pt x="513" y="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bg2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prstClr val="black"/>
                </a:solidFill>
                <a:latin typeface="+mj-lt"/>
                <a:cs typeface="+mn-cs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CD4110E8-F550-34B7-97B5-373547624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149" y="3246474"/>
              <a:ext cx="702833" cy="1535938"/>
            </a:xfrm>
            <a:custGeom>
              <a:avLst/>
              <a:gdLst>
                <a:gd name="T0" fmla="*/ 238 w 271"/>
                <a:gd name="T1" fmla="*/ 0 h 591"/>
                <a:gd name="T2" fmla="*/ 250 w 271"/>
                <a:gd name="T3" fmla="*/ 37 h 591"/>
                <a:gd name="T4" fmla="*/ 259 w 271"/>
                <a:gd name="T5" fmla="*/ 75 h 591"/>
                <a:gd name="T6" fmla="*/ 266 w 271"/>
                <a:gd name="T7" fmla="*/ 114 h 591"/>
                <a:gd name="T8" fmla="*/ 270 w 271"/>
                <a:gd name="T9" fmla="*/ 154 h 591"/>
                <a:gd name="T10" fmla="*/ 271 w 271"/>
                <a:gd name="T11" fmla="*/ 194 h 591"/>
                <a:gd name="T12" fmla="*/ 270 w 271"/>
                <a:gd name="T13" fmla="*/ 235 h 591"/>
                <a:gd name="T14" fmla="*/ 266 w 271"/>
                <a:gd name="T15" fmla="*/ 276 h 591"/>
                <a:gd name="T16" fmla="*/ 259 w 271"/>
                <a:gd name="T17" fmla="*/ 315 h 591"/>
                <a:gd name="T18" fmla="*/ 249 w 271"/>
                <a:gd name="T19" fmla="*/ 354 h 591"/>
                <a:gd name="T20" fmla="*/ 238 w 271"/>
                <a:gd name="T21" fmla="*/ 391 h 591"/>
                <a:gd name="T22" fmla="*/ 224 w 271"/>
                <a:gd name="T23" fmla="*/ 428 h 591"/>
                <a:gd name="T24" fmla="*/ 207 w 271"/>
                <a:gd name="T25" fmla="*/ 463 h 591"/>
                <a:gd name="T26" fmla="*/ 189 w 271"/>
                <a:gd name="T27" fmla="*/ 497 h 591"/>
                <a:gd name="T28" fmla="*/ 168 w 271"/>
                <a:gd name="T29" fmla="*/ 530 h 591"/>
                <a:gd name="T30" fmla="*/ 146 w 271"/>
                <a:gd name="T31" fmla="*/ 561 h 591"/>
                <a:gd name="T32" fmla="*/ 121 w 271"/>
                <a:gd name="T33" fmla="*/ 591 h 591"/>
                <a:gd name="T34" fmla="*/ 0 w 271"/>
                <a:gd name="T35" fmla="*/ 590 h 591"/>
                <a:gd name="T36" fmla="*/ 1 w 271"/>
                <a:gd name="T37" fmla="*/ 469 h 591"/>
                <a:gd name="T38" fmla="*/ 21 w 271"/>
                <a:gd name="T39" fmla="*/ 444 h 591"/>
                <a:gd name="T40" fmla="*/ 38 w 271"/>
                <a:gd name="T41" fmla="*/ 417 h 591"/>
                <a:gd name="T42" fmla="*/ 54 w 271"/>
                <a:gd name="T43" fmla="*/ 388 h 591"/>
                <a:gd name="T44" fmla="*/ 68 w 271"/>
                <a:gd name="T45" fmla="*/ 358 h 591"/>
                <a:gd name="T46" fmla="*/ 79 w 271"/>
                <a:gd name="T47" fmla="*/ 327 h 591"/>
                <a:gd name="T48" fmla="*/ 88 w 271"/>
                <a:gd name="T49" fmla="*/ 296 h 591"/>
                <a:gd name="T50" fmla="*/ 95 w 271"/>
                <a:gd name="T51" fmla="*/ 263 h 591"/>
                <a:gd name="T52" fmla="*/ 98 w 271"/>
                <a:gd name="T53" fmla="*/ 229 h 591"/>
                <a:gd name="T54" fmla="*/ 100 w 271"/>
                <a:gd name="T55" fmla="*/ 194 h 591"/>
                <a:gd name="T56" fmla="*/ 98 w 271"/>
                <a:gd name="T57" fmla="*/ 158 h 591"/>
                <a:gd name="T58" fmla="*/ 94 w 271"/>
                <a:gd name="T59" fmla="*/ 122 h 591"/>
                <a:gd name="T60" fmla="*/ 87 w 271"/>
                <a:gd name="T61" fmla="*/ 88 h 591"/>
                <a:gd name="T62" fmla="*/ 77 w 271"/>
                <a:gd name="T63" fmla="*/ 54 h 591"/>
                <a:gd name="T64" fmla="*/ 181 w 271"/>
                <a:gd name="T65" fmla="*/ 109 h 591"/>
                <a:gd name="T66" fmla="*/ 238 w 271"/>
                <a:gd name="T67" fmla="*/ 0 h 5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71"/>
                <a:gd name="T103" fmla="*/ 0 h 591"/>
                <a:gd name="T104" fmla="*/ 271 w 271"/>
                <a:gd name="T105" fmla="*/ 591 h 59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71" h="591">
                  <a:moveTo>
                    <a:pt x="238" y="0"/>
                  </a:moveTo>
                  <a:lnTo>
                    <a:pt x="250" y="37"/>
                  </a:lnTo>
                  <a:lnTo>
                    <a:pt x="259" y="75"/>
                  </a:lnTo>
                  <a:lnTo>
                    <a:pt x="266" y="114"/>
                  </a:lnTo>
                  <a:lnTo>
                    <a:pt x="270" y="154"/>
                  </a:lnTo>
                  <a:lnTo>
                    <a:pt x="271" y="194"/>
                  </a:lnTo>
                  <a:lnTo>
                    <a:pt x="270" y="235"/>
                  </a:lnTo>
                  <a:lnTo>
                    <a:pt x="266" y="276"/>
                  </a:lnTo>
                  <a:lnTo>
                    <a:pt x="259" y="315"/>
                  </a:lnTo>
                  <a:lnTo>
                    <a:pt x="249" y="354"/>
                  </a:lnTo>
                  <a:lnTo>
                    <a:pt x="238" y="391"/>
                  </a:lnTo>
                  <a:lnTo>
                    <a:pt x="224" y="428"/>
                  </a:lnTo>
                  <a:lnTo>
                    <a:pt x="207" y="463"/>
                  </a:lnTo>
                  <a:lnTo>
                    <a:pt x="189" y="497"/>
                  </a:lnTo>
                  <a:lnTo>
                    <a:pt x="168" y="530"/>
                  </a:lnTo>
                  <a:lnTo>
                    <a:pt x="146" y="561"/>
                  </a:lnTo>
                  <a:lnTo>
                    <a:pt x="121" y="591"/>
                  </a:lnTo>
                  <a:lnTo>
                    <a:pt x="0" y="590"/>
                  </a:lnTo>
                  <a:lnTo>
                    <a:pt x="1" y="469"/>
                  </a:lnTo>
                  <a:lnTo>
                    <a:pt x="21" y="444"/>
                  </a:lnTo>
                  <a:lnTo>
                    <a:pt x="38" y="417"/>
                  </a:lnTo>
                  <a:lnTo>
                    <a:pt x="54" y="388"/>
                  </a:lnTo>
                  <a:lnTo>
                    <a:pt x="68" y="358"/>
                  </a:lnTo>
                  <a:lnTo>
                    <a:pt x="79" y="327"/>
                  </a:lnTo>
                  <a:lnTo>
                    <a:pt x="88" y="296"/>
                  </a:lnTo>
                  <a:lnTo>
                    <a:pt x="95" y="263"/>
                  </a:lnTo>
                  <a:lnTo>
                    <a:pt x="98" y="229"/>
                  </a:lnTo>
                  <a:lnTo>
                    <a:pt x="100" y="194"/>
                  </a:lnTo>
                  <a:lnTo>
                    <a:pt x="98" y="158"/>
                  </a:lnTo>
                  <a:lnTo>
                    <a:pt x="94" y="122"/>
                  </a:lnTo>
                  <a:lnTo>
                    <a:pt x="87" y="88"/>
                  </a:lnTo>
                  <a:lnTo>
                    <a:pt x="77" y="54"/>
                  </a:lnTo>
                  <a:lnTo>
                    <a:pt x="181" y="109"/>
                  </a:lnTo>
                  <a:lnTo>
                    <a:pt x="238" y="0"/>
                  </a:lnTo>
                  <a:close/>
                </a:path>
              </a:pathLst>
            </a:custGeom>
            <a:gradFill rotWithShape="0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50000">
                  <a:sysClr val="windowText" lastClr="000000">
                    <a:lumMod val="50000"/>
                    <a:lumOff val="50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1"/>
            </a:gradFill>
            <a:ln w="0">
              <a:noFill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+mj-lt"/>
                <a:cs typeface="+mn-cs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3C59FD99-A5E3-584C-52E1-23A64D838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541" y="4533023"/>
              <a:ext cx="2161319" cy="781906"/>
            </a:xfrm>
            <a:custGeom>
              <a:avLst/>
              <a:gdLst>
                <a:gd name="T0" fmla="*/ 709 w 832"/>
                <a:gd name="T1" fmla="*/ 0 h 301"/>
                <a:gd name="T2" fmla="*/ 709 w 832"/>
                <a:gd name="T3" fmla="*/ 119 h 301"/>
                <a:gd name="T4" fmla="*/ 832 w 832"/>
                <a:gd name="T5" fmla="*/ 119 h 301"/>
                <a:gd name="T6" fmla="*/ 803 w 832"/>
                <a:gd name="T7" fmla="*/ 146 h 301"/>
                <a:gd name="T8" fmla="*/ 773 w 832"/>
                <a:gd name="T9" fmla="*/ 171 h 301"/>
                <a:gd name="T10" fmla="*/ 742 w 832"/>
                <a:gd name="T11" fmla="*/ 195 h 301"/>
                <a:gd name="T12" fmla="*/ 709 w 832"/>
                <a:gd name="T13" fmla="*/ 216 h 301"/>
                <a:gd name="T14" fmla="*/ 675 w 832"/>
                <a:gd name="T15" fmla="*/ 235 h 301"/>
                <a:gd name="T16" fmla="*/ 639 w 832"/>
                <a:gd name="T17" fmla="*/ 252 h 301"/>
                <a:gd name="T18" fmla="*/ 602 w 832"/>
                <a:gd name="T19" fmla="*/ 267 h 301"/>
                <a:gd name="T20" fmla="*/ 564 w 832"/>
                <a:gd name="T21" fmla="*/ 279 h 301"/>
                <a:gd name="T22" fmla="*/ 524 w 832"/>
                <a:gd name="T23" fmla="*/ 288 h 301"/>
                <a:gd name="T24" fmla="*/ 484 w 832"/>
                <a:gd name="T25" fmla="*/ 295 h 301"/>
                <a:gd name="T26" fmla="*/ 443 w 832"/>
                <a:gd name="T27" fmla="*/ 299 h 301"/>
                <a:gd name="T28" fmla="*/ 401 w 832"/>
                <a:gd name="T29" fmla="*/ 301 h 301"/>
                <a:gd name="T30" fmla="*/ 359 w 832"/>
                <a:gd name="T31" fmla="*/ 299 h 301"/>
                <a:gd name="T32" fmla="*/ 318 w 832"/>
                <a:gd name="T33" fmla="*/ 295 h 301"/>
                <a:gd name="T34" fmla="*/ 278 w 832"/>
                <a:gd name="T35" fmla="*/ 288 h 301"/>
                <a:gd name="T36" fmla="*/ 239 w 832"/>
                <a:gd name="T37" fmla="*/ 279 h 301"/>
                <a:gd name="T38" fmla="*/ 202 w 832"/>
                <a:gd name="T39" fmla="*/ 267 h 301"/>
                <a:gd name="T40" fmla="*/ 164 w 832"/>
                <a:gd name="T41" fmla="*/ 253 h 301"/>
                <a:gd name="T42" fmla="*/ 129 w 832"/>
                <a:gd name="T43" fmla="*/ 236 h 301"/>
                <a:gd name="T44" fmla="*/ 94 w 832"/>
                <a:gd name="T45" fmla="*/ 217 h 301"/>
                <a:gd name="T46" fmla="*/ 62 w 832"/>
                <a:gd name="T47" fmla="*/ 196 h 301"/>
                <a:gd name="T48" fmla="*/ 30 w 832"/>
                <a:gd name="T49" fmla="*/ 174 h 301"/>
                <a:gd name="T50" fmla="*/ 0 w 832"/>
                <a:gd name="T51" fmla="*/ 149 h 301"/>
                <a:gd name="T52" fmla="*/ 6 w 832"/>
                <a:gd name="T53" fmla="*/ 27 h 301"/>
                <a:gd name="T54" fmla="*/ 128 w 832"/>
                <a:gd name="T55" fmla="*/ 33 h 301"/>
                <a:gd name="T56" fmla="*/ 154 w 832"/>
                <a:gd name="T57" fmla="*/ 52 h 301"/>
                <a:gd name="T58" fmla="*/ 181 w 832"/>
                <a:gd name="T59" fmla="*/ 70 h 301"/>
                <a:gd name="T60" fmla="*/ 209 w 832"/>
                <a:gd name="T61" fmla="*/ 85 h 301"/>
                <a:gd name="T62" fmla="*/ 239 w 832"/>
                <a:gd name="T63" fmla="*/ 98 h 301"/>
                <a:gd name="T64" fmla="*/ 269 w 832"/>
                <a:gd name="T65" fmla="*/ 110 h 301"/>
                <a:gd name="T66" fmla="*/ 301 w 832"/>
                <a:gd name="T67" fmla="*/ 118 h 301"/>
                <a:gd name="T68" fmla="*/ 333 w 832"/>
                <a:gd name="T69" fmla="*/ 124 h 301"/>
                <a:gd name="T70" fmla="*/ 367 w 832"/>
                <a:gd name="T71" fmla="*/ 128 h 301"/>
                <a:gd name="T72" fmla="*/ 401 w 832"/>
                <a:gd name="T73" fmla="*/ 130 h 301"/>
                <a:gd name="T74" fmla="*/ 437 w 832"/>
                <a:gd name="T75" fmla="*/ 128 h 301"/>
                <a:gd name="T76" fmla="*/ 472 w 832"/>
                <a:gd name="T77" fmla="*/ 124 h 301"/>
                <a:gd name="T78" fmla="*/ 506 w 832"/>
                <a:gd name="T79" fmla="*/ 117 h 301"/>
                <a:gd name="T80" fmla="*/ 539 w 832"/>
                <a:gd name="T81" fmla="*/ 107 h 301"/>
                <a:gd name="T82" fmla="*/ 571 w 832"/>
                <a:gd name="T83" fmla="*/ 95 h 301"/>
                <a:gd name="T84" fmla="*/ 602 w 832"/>
                <a:gd name="T85" fmla="*/ 80 h 301"/>
                <a:gd name="T86" fmla="*/ 631 w 832"/>
                <a:gd name="T87" fmla="*/ 63 h 301"/>
                <a:gd name="T88" fmla="*/ 659 w 832"/>
                <a:gd name="T89" fmla="*/ 44 h 301"/>
                <a:gd name="T90" fmla="*/ 685 w 832"/>
                <a:gd name="T91" fmla="*/ 23 h 301"/>
                <a:gd name="T92" fmla="*/ 709 w 832"/>
                <a:gd name="T93" fmla="*/ 0 h 30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32"/>
                <a:gd name="T142" fmla="*/ 0 h 301"/>
                <a:gd name="T143" fmla="*/ 832 w 832"/>
                <a:gd name="T144" fmla="*/ 301 h 30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32" h="301">
                  <a:moveTo>
                    <a:pt x="709" y="0"/>
                  </a:moveTo>
                  <a:lnTo>
                    <a:pt x="709" y="119"/>
                  </a:lnTo>
                  <a:lnTo>
                    <a:pt x="832" y="119"/>
                  </a:lnTo>
                  <a:lnTo>
                    <a:pt x="803" y="146"/>
                  </a:lnTo>
                  <a:lnTo>
                    <a:pt x="773" y="171"/>
                  </a:lnTo>
                  <a:lnTo>
                    <a:pt x="742" y="195"/>
                  </a:lnTo>
                  <a:lnTo>
                    <a:pt x="709" y="216"/>
                  </a:lnTo>
                  <a:lnTo>
                    <a:pt x="675" y="235"/>
                  </a:lnTo>
                  <a:lnTo>
                    <a:pt x="639" y="252"/>
                  </a:lnTo>
                  <a:lnTo>
                    <a:pt x="602" y="267"/>
                  </a:lnTo>
                  <a:lnTo>
                    <a:pt x="564" y="279"/>
                  </a:lnTo>
                  <a:lnTo>
                    <a:pt x="524" y="288"/>
                  </a:lnTo>
                  <a:lnTo>
                    <a:pt x="484" y="295"/>
                  </a:lnTo>
                  <a:lnTo>
                    <a:pt x="443" y="299"/>
                  </a:lnTo>
                  <a:lnTo>
                    <a:pt x="401" y="301"/>
                  </a:lnTo>
                  <a:lnTo>
                    <a:pt x="359" y="299"/>
                  </a:lnTo>
                  <a:lnTo>
                    <a:pt x="318" y="295"/>
                  </a:lnTo>
                  <a:lnTo>
                    <a:pt x="278" y="288"/>
                  </a:lnTo>
                  <a:lnTo>
                    <a:pt x="239" y="279"/>
                  </a:lnTo>
                  <a:lnTo>
                    <a:pt x="202" y="267"/>
                  </a:lnTo>
                  <a:lnTo>
                    <a:pt x="164" y="253"/>
                  </a:lnTo>
                  <a:lnTo>
                    <a:pt x="129" y="236"/>
                  </a:lnTo>
                  <a:lnTo>
                    <a:pt x="94" y="217"/>
                  </a:lnTo>
                  <a:lnTo>
                    <a:pt x="62" y="196"/>
                  </a:lnTo>
                  <a:lnTo>
                    <a:pt x="30" y="174"/>
                  </a:lnTo>
                  <a:lnTo>
                    <a:pt x="0" y="149"/>
                  </a:lnTo>
                  <a:lnTo>
                    <a:pt x="6" y="27"/>
                  </a:lnTo>
                  <a:lnTo>
                    <a:pt x="128" y="33"/>
                  </a:lnTo>
                  <a:lnTo>
                    <a:pt x="154" y="52"/>
                  </a:lnTo>
                  <a:lnTo>
                    <a:pt x="181" y="70"/>
                  </a:lnTo>
                  <a:lnTo>
                    <a:pt x="209" y="85"/>
                  </a:lnTo>
                  <a:lnTo>
                    <a:pt x="239" y="98"/>
                  </a:lnTo>
                  <a:lnTo>
                    <a:pt x="269" y="110"/>
                  </a:lnTo>
                  <a:lnTo>
                    <a:pt x="301" y="118"/>
                  </a:lnTo>
                  <a:lnTo>
                    <a:pt x="333" y="124"/>
                  </a:lnTo>
                  <a:lnTo>
                    <a:pt x="367" y="128"/>
                  </a:lnTo>
                  <a:lnTo>
                    <a:pt x="401" y="130"/>
                  </a:lnTo>
                  <a:lnTo>
                    <a:pt x="437" y="128"/>
                  </a:lnTo>
                  <a:lnTo>
                    <a:pt x="472" y="124"/>
                  </a:lnTo>
                  <a:lnTo>
                    <a:pt x="506" y="117"/>
                  </a:lnTo>
                  <a:lnTo>
                    <a:pt x="539" y="107"/>
                  </a:lnTo>
                  <a:lnTo>
                    <a:pt x="571" y="95"/>
                  </a:lnTo>
                  <a:lnTo>
                    <a:pt x="602" y="80"/>
                  </a:lnTo>
                  <a:lnTo>
                    <a:pt x="631" y="63"/>
                  </a:lnTo>
                  <a:lnTo>
                    <a:pt x="659" y="44"/>
                  </a:lnTo>
                  <a:lnTo>
                    <a:pt x="685" y="23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round/>
              <a:headEnd/>
              <a:tailEnd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prstClr val="black"/>
                </a:solidFill>
                <a:latin typeface="+mj-lt"/>
                <a:cs typeface="+mn-cs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DC402DF3-2165-4691-81B2-4A004D067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8653" y="3199530"/>
              <a:ext cx="780598" cy="1662099"/>
            </a:xfrm>
            <a:custGeom>
              <a:avLst/>
              <a:gdLst>
                <a:gd name="T0" fmla="*/ 133 w 301"/>
                <a:gd name="T1" fmla="*/ 0 h 640"/>
                <a:gd name="T2" fmla="*/ 183 w 301"/>
                <a:gd name="T3" fmla="*/ 111 h 640"/>
                <a:gd name="T4" fmla="*/ 176 w 301"/>
                <a:gd name="T5" fmla="*/ 144 h 640"/>
                <a:gd name="T6" fmla="*/ 172 w 301"/>
                <a:gd name="T7" fmla="*/ 178 h 640"/>
                <a:gd name="T8" fmla="*/ 171 w 301"/>
                <a:gd name="T9" fmla="*/ 212 h 640"/>
                <a:gd name="T10" fmla="*/ 172 w 301"/>
                <a:gd name="T11" fmla="*/ 248 h 640"/>
                <a:gd name="T12" fmla="*/ 177 w 301"/>
                <a:gd name="T13" fmla="*/ 283 h 640"/>
                <a:gd name="T14" fmla="*/ 184 w 301"/>
                <a:gd name="T15" fmla="*/ 317 h 640"/>
                <a:gd name="T16" fmla="*/ 194 w 301"/>
                <a:gd name="T17" fmla="*/ 351 h 640"/>
                <a:gd name="T18" fmla="*/ 206 w 301"/>
                <a:gd name="T19" fmla="*/ 382 h 640"/>
                <a:gd name="T20" fmla="*/ 221 w 301"/>
                <a:gd name="T21" fmla="*/ 413 h 640"/>
                <a:gd name="T22" fmla="*/ 238 w 301"/>
                <a:gd name="T23" fmla="*/ 443 h 640"/>
                <a:gd name="T24" fmla="*/ 257 w 301"/>
                <a:gd name="T25" fmla="*/ 470 h 640"/>
                <a:gd name="T26" fmla="*/ 278 w 301"/>
                <a:gd name="T27" fmla="*/ 496 h 640"/>
                <a:gd name="T28" fmla="*/ 301 w 301"/>
                <a:gd name="T29" fmla="*/ 521 h 640"/>
                <a:gd name="T30" fmla="*/ 185 w 301"/>
                <a:gd name="T31" fmla="*/ 515 h 640"/>
                <a:gd name="T32" fmla="*/ 179 w 301"/>
                <a:gd name="T33" fmla="*/ 640 h 640"/>
                <a:gd name="T34" fmla="*/ 153 w 301"/>
                <a:gd name="T35" fmla="*/ 612 h 640"/>
                <a:gd name="T36" fmla="*/ 127 w 301"/>
                <a:gd name="T37" fmla="*/ 583 h 640"/>
                <a:gd name="T38" fmla="*/ 104 w 301"/>
                <a:gd name="T39" fmla="*/ 551 h 640"/>
                <a:gd name="T40" fmla="*/ 84 w 301"/>
                <a:gd name="T41" fmla="*/ 518 h 640"/>
                <a:gd name="T42" fmla="*/ 65 w 301"/>
                <a:gd name="T43" fmla="*/ 484 h 640"/>
                <a:gd name="T44" fmla="*/ 48 w 301"/>
                <a:gd name="T45" fmla="*/ 448 h 640"/>
                <a:gd name="T46" fmla="*/ 33 w 301"/>
                <a:gd name="T47" fmla="*/ 411 h 640"/>
                <a:gd name="T48" fmla="*/ 22 w 301"/>
                <a:gd name="T49" fmla="*/ 373 h 640"/>
                <a:gd name="T50" fmla="*/ 12 w 301"/>
                <a:gd name="T51" fmla="*/ 334 h 640"/>
                <a:gd name="T52" fmla="*/ 5 w 301"/>
                <a:gd name="T53" fmla="*/ 295 h 640"/>
                <a:gd name="T54" fmla="*/ 1 w 301"/>
                <a:gd name="T55" fmla="*/ 254 h 640"/>
                <a:gd name="T56" fmla="*/ 0 w 301"/>
                <a:gd name="T57" fmla="*/ 212 h 640"/>
                <a:gd name="T58" fmla="*/ 1 w 301"/>
                <a:gd name="T59" fmla="*/ 170 h 640"/>
                <a:gd name="T60" fmla="*/ 5 w 301"/>
                <a:gd name="T61" fmla="*/ 129 h 640"/>
                <a:gd name="T62" fmla="*/ 13 w 301"/>
                <a:gd name="T63" fmla="*/ 89 h 640"/>
                <a:gd name="T64" fmla="*/ 22 w 301"/>
                <a:gd name="T65" fmla="*/ 50 h 640"/>
                <a:gd name="T66" fmla="*/ 133 w 301"/>
                <a:gd name="T67" fmla="*/ 0 h 6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01"/>
                <a:gd name="T103" fmla="*/ 0 h 640"/>
                <a:gd name="T104" fmla="*/ 301 w 301"/>
                <a:gd name="T105" fmla="*/ 640 h 6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01" h="640">
                  <a:moveTo>
                    <a:pt x="133" y="0"/>
                  </a:moveTo>
                  <a:lnTo>
                    <a:pt x="183" y="111"/>
                  </a:lnTo>
                  <a:lnTo>
                    <a:pt x="176" y="144"/>
                  </a:lnTo>
                  <a:lnTo>
                    <a:pt x="172" y="178"/>
                  </a:lnTo>
                  <a:lnTo>
                    <a:pt x="171" y="212"/>
                  </a:lnTo>
                  <a:lnTo>
                    <a:pt x="172" y="248"/>
                  </a:lnTo>
                  <a:lnTo>
                    <a:pt x="177" y="283"/>
                  </a:lnTo>
                  <a:lnTo>
                    <a:pt x="184" y="317"/>
                  </a:lnTo>
                  <a:lnTo>
                    <a:pt x="194" y="351"/>
                  </a:lnTo>
                  <a:lnTo>
                    <a:pt x="206" y="382"/>
                  </a:lnTo>
                  <a:lnTo>
                    <a:pt x="221" y="413"/>
                  </a:lnTo>
                  <a:lnTo>
                    <a:pt x="238" y="443"/>
                  </a:lnTo>
                  <a:lnTo>
                    <a:pt x="257" y="470"/>
                  </a:lnTo>
                  <a:lnTo>
                    <a:pt x="278" y="496"/>
                  </a:lnTo>
                  <a:lnTo>
                    <a:pt x="301" y="521"/>
                  </a:lnTo>
                  <a:lnTo>
                    <a:pt x="185" y="515"/>
                  </a:lnTo>
                  <a:lnTo>
                    <a:pt x="179" y="640"/>
                  </a:lnTo>
                  <a:lnTo>
                    <a:pt x="153" y="612"/>
                  </a:lnTo>
                  <a:lnTo>
                    <a:pt x="127" y="583"/>
                  </a:lnTo>
                  <a:lnTo>
                    <a:pt x="104" y="551"/>
                  </a:lnTo>
                  <a:lnTo>
                    <a:pt x="84" y="518"/>
                  </a:lnTo>
                  <a:lnTo>
                    <a:pt x="65" y="484"/>
                  </a:lnTo>
                  <a:lnTo>
                    <a:pt x="48" y="448"/>
                  </a:lnTo>
                  <a:lnTo>
                    <a:pt x="33" y="411"/>
                  </a:lnTo>
                  <a:lnTo>
                    <a:pt x="22" y="373"/>
                  </a:lnTo>
                  <a:lnTo>
                    <a:pt x="12" y="334"/>
                  </a:lnTo>
                  <a:lnTo>
                    <a:pt x="5" y="295"/>
                  </a:lnTo>
                  <a:lnTo>
                    <a:pt x="1" y="254"/>
                  </a:lnTo>
                  <a:lnTo>
                    <a:pt x="0" y="212"/>
                  </a:lnTo>
                  <a:lnTo>
                    <a:pt x="1" y="170"/>
                  </a:lnTo>
                  <a:lnTo>
                    <a:pt x="5" y="129"/>
                  </a:lnTo>
                  <a:lnTo>
                    <a:pt x="13" y="89"/>
                  </a:lnTo>
                  <a:lnTo>
                    <a:pt x="22" y="5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round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black"/>
                </a:solidFill>
                <a:latin typeface="+mj-lt"/>
                <a:cs typeface="+mn-cs"/>
              </a:endParaRPr>
            </a:p>
          </p:txBody>
        </p:sp>
        <p:sp>
          <p:nvSpPr>
            <p:cNvPr id="15" name="Прямоугольник 229">
              <a:extLst>
                <a:ext uri="{FF2B5EF4-FFF2-40B4-BE49-F238E27FC236}">
                  <a16:creationId xmlns:a16="http://schemas.microsoft.com/office/drawing/2014/main" id="{2BE1FF74-0C27-56BE-9027-243157002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966" y="2637394"/>
              <a:ext cx="1610371" cy="440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accent1">
                      <a:lumMod val="25000"/>
                    </a:schemeClr>
                  </a:solidFill>
                  <a:latin typeface="+mj-lt"/>
                </a:rPr>
                <a:t>Function</a:t>
              </a:r>
            </a:p>
          </p:txBody>
        </p:sp>
        <p:cxnSp>
          <p:nvCxnSpPr>
            <p:cNvPr id="16" name="Straight Connector 38">
              <a:extLst>
                <a:ext uri="{FF2B5EF4-FFF2-40B4-BE49-F238E27FC236}">
                  <a16:creationId xmlns:a16="http://schemas.microsoft.com/office/drawing/2014/main" id="{9E3C295E-CE0E-25BB-F28E-95649AA6F5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432925" y="3090444"/>
              <a:ext cx="1701436" cy="11019"/>
            </a:xfrm>
            <a:prstGeom prst="line">
              <a:avLst/>
            </a:prstGeom>
            <a:noFill/>
            <a:ln w="12700" algn="ctr">
              <a:solidFill>
                <a:srgbClr val="262626"/>
              </a:solidFill>
              <a:prstDash val="sysDash"/>
              <a:round/>
              <a:headEnd/>
              <a:tailEnd/>
            </a:ln>
          </p:spPr>
        </p:cxnSp>
        <p:sp>
          <p:nvSpPr>
            <p:cNvPr id="17" name="Прямоугольник 229">
              <a:extLst>
                <a:ext uri="{FF2B5EF4-FFF2-40B4-BE49-F238E27FC236}">
                  <a16:creationId xmlns:a16="http://schemas.microsoft.com/office/drawing/2014/main" id="{CEF6B103-95F9-FBF2-1181-9BDBA84FE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135" y="3768133"/>
              <a:ext cx="1272140" cy="284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j-lt"/>
                </a:rPr>
                <a:t>Logout</a:t>
              </a:r>
            </a:p>
          </p:txBody>
        </p:sp>
        <p:cxnSp>
          <p:nvCxnSpPr>
            <p:cNvPr id="18" name="Straight Connector 40">
              <a:extLst>
                <a:ext uri="{FF2B5EF4-FFF2-40B4-BE49-F238E27FC236}">
                  <a16:creationId xmlns:a16="http://schemas.microsoft.com/office/drawing/2014/main" id="{DDADBD51-8396-2B3E-2915-83346EE3E3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1410621" y="4098641"/>
              <a:ext cx="1585971" cy="0"/>
            </a:xfrm>
            <a:prstGeom prst="line">
              <a:avLst/>
            </a:prstGeom>
            <a:noFill/>
            <a:ln w="12700" algn="ctr">
              <a:solidFill>
                <a:srgbClr val="262626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19" name="Straight Connector 42">
              <a:extLst>
                <a:ext uri="{FF2B5EF4-FFF2-40B4-BE49-F238E27FC236}">
                  <a16:creationId xmlns:a16="http://schemas.microsoft.com/office/drawing/2014/main" id="{B930CF62-DB75-E7B2-8516-90701C75262D}"/>
                </a:ext>
              </a:extLst>
            </p:cNvPr>
            <p:cNvCxnSpPr>
              <a:cxnSpLocks noChangeShapeType="1"/>
              <a:stCxn id="13" idx="17"/>
            </p:cNvCxnSpPr>
            <p:nvPr/>
          </p:nvCxnSpPr>
          <p:spPr bwMode="auto">
            <a:xfrm flipH="1">
              <a:off x="1954188" y="5280664"/>
              <a:ext cx="2277292" cy="21688"/>
            </a:xfrm>
            <a:prstGeom prst="line">
              <a:avLst/>
            </a:prstGeom>
            <a:noFill/>
            <a:ln w="12700" algn="ctr">
              <a:solidFill>
                <a:srgbClr val="262626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20" name="Straight Connector 44">
              <a:extLst>
                <a:ext uri="{FF2B5EF4-FFF2-40B4-BE49-F238E27FC236}">
                  <a16:creationId xmlns:a16="http://schemas.microsoft.com/office/drawing/2014/main" id="{2EC58453-8B1C-242B-A228-B27289F44A9C}"/>
                </a:ext>
              </a:extLst>
            </p:cNvPr>
            <p:cNvCxnSpPr>
              <a:cxnSpLocks noChangeShapeType="1"/>
              <a:endCxn id="10" idx="10"/>
            </p:cNvCxnSpPr>
            <p:nvPr/>
          </p:nvCxnSpPr>
          <p:spPr bwMode="auto">
            <a:xfrm flipH="1">
              <a:off x="5576818" y="2542690"/>
              <a:ext cx="1741857" cy="16266"/>
            </a:xfrm>
            <a:prstGeom prst="line">
              <a:avLst/>
            </a:prstGeom>
            <a:noFill/>
            <a:ln w="12700" algn="ctr">
              <a:solidFill>
                <a:srgbClr val="262626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21" name="Straight Connector 46">
              <a:extLst>
                <a:ext uri="{FF2B5EF4-FFF2-40B4-BE49-F238E27FC236}">
                  <a16:creationId xmlns:a16="http://schemas.microsoft.com/office/drawing/2014/main" id="{3EC001C2-C24D-7859-7ADE-B1CFB9D11B3D}"/>
                </a:ext>
              </a:extLst>
            </p:cNvPr>
            <p:cNvCxnSpPr>
              <a:cxnSpLocks noChangeShapeType="1"/>
              <a:endCxn id="12" idx="9"/>
            </p:cNvCxnSpPr>
            <p:nvPr/>
          </p:nvCxnSpPr>
          <p:spPr bwMode="auto">
            <a:xfrm flipH="1" flipV="1">
              <a:off x="6057381" y="4166418"/>
              <a:ext cx="1688992" cy="20333"/>
            </a:xfrm>
            <a:prstGeom prst="line">
              <a:avLst/>
            </a:prstGeom>
            <a:noFill/>
            <a:ln w="12700" algn="ctr">
              <a:solidFill>
                <a:srgbClr val="262626"/>
              </a:solidFill>
              <a:prstDash val="sysDash"/>
              <a:round/>
              <a:headEnd/>
              <a:tailEnd/>
            </a:ln>
          </p:spPr>
        </p:cxnSp>
        <p:sp>
          <p:nvSpPr>
            <p:cNvPr id="22" name="Прямоугольник 229">
              <a:extLst>
                <a:ext uri="{FF2B5EF4-FFF2-40B4-BE49-F238E27FC236}">
                  <a16:creationId xmlns:a16="http://schemas.microsoft.com/office/drawing/2014/main" id="{DB5340D7-6CA3-20D5-D1B1-FF99EB9FCE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345529">
              <a:off x="3501168" y="2421797"/>
              <a:ext cx="773999" cy="284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FFFF"/>
                  </a:solidFill>
                  <a:latin typeface="+mj-lt"/>
                </a:rPr>
                <a:t>User</a:t>
              </a:r>
            </a:p>
          </p:txBody>
        </p:sp>
        <p:sp>
          <p:nvSpPr>
            <p:cNvPr id="23" name="Прямоугольник 229">
              <a:extLst>
                <a:ext uri="{FF2B5EF4-FFF2-40B4-BE49-F238E27FC236}">
                  <a16:creationId xmlns:a16="http://schemas.microsoft.com/office/drawing/2014/main" id="{EC000D00-F7E4-EE2D-0C00-72C9156C63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92548">
              <a:off x="4892764" y="2631493"/>
              <a:ext cx="1036770" cy="284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vi-VN" sz="1400" b="1" dirty="0">
                  <a:solidFill>
                    <a:srgbClr val="FFFFFF"/>
                  </a:solidFill>
                  <a:latin typeface="+mj-lt"/>
                </a:rPr>
                <a:t>Admin</a:t>
              </a:r>
              <a:endParaRPr lang="en-US" sz="1400" b="1" dirty="0">
                <a:solidFill>
                  <a:srgbClr val="FFFFFF"/>
                </a:solidFill>
                <a:latin typeface="+mj-lt"/>
              </a:endParaRPr>
            </a:p>
          </p:txBody>
        </p:sp>
        <p:grpSp>
          <p:nvGrpSpPr>
            <p:cNvPr id="24" name="Group 189">
              <a:extLst>
                <a:ext uri="{FF2B5EF4-FFF2-40B4-BE49-F238E27FC236}">
                  <a16:creationId xmlns:a16="http://schemas.microsoft.com/office/drawing/2014/main" id="{B2B37419-B0E2-E525-CF10-BA978E39E8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1112" y="2965417"/>
              <a:ext cx="1596816" cy="1598171"/>
              <a:chOff x="3855771" y="947732"/>
              <a:chExt cx="1368696" cy="137002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Freeform 312">
                <a:extLst>
                  <a:ext uri="{FF2B5EF4-FFF2-40B4-BE49-F238E27FC236}">
                    <a16:creationId xmlns:a16="http://schemas.microsoft.com/office/drawing/2014/main" id="{FBFB0028-B1A6-09AF-1AC9-ACFA0A29E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5771" y="947732"/>
                <a:ext cx="1368696" cy="1367701"/>
              </a:xfrm>
              <a:custGeom>
                <a:avLst/>
                <a:gdLst/>
                <a:ahLst/>
                <a:cxnLst>
                  <a:cxn ang="0">
                    <a:pos x="519" y="0"/>
                  </a:cxn>
                  <a:cxn ang="0">
                    <a:pos x="585" y="4"/>
                  </a:cxn>
                  <a:cxn ang="0">
                    <a:pos x="647" y="16"/>
                  </a:cxn>
                  <a:cxn ang="0">
                    <a:pos x="706" y="36"/>
                  </a:cxn>
                  <a:cxn ang="0">
                    <a:pos x="764" y="62"/>
                  </a:cxn>
                  <a:cxn ang="0">
                    <a:pos x="817" y="93"/>
                  </a:cxn>
                  <a:cxn ang="0">
                    <a:pos x="865" y="131"/>
                  </a:cxn>
                  <a:cxn ang="0">
                    <a:pos x="908" y="174"/>
                  </a:cxn>
                  <a:cxn ang="0">
                    <a:pos x="946" y="223"/>
                  </a:cxn>
                  <a:cxn ang="0">
                    <a:pos x="978" y="275"/>
                  </a:cxn>
                  <a:cxn ang="0">
                    <a:pos x="1004" y="333"/>
                  </a:cxn>
                  <a:cxn ang="0">
                    <a:pos x="1024" y="392"/>
                  </a:cxn>
                  <a:cxn ang="0">
                    <a:pos x="1036" y="455"/>
                  </a:cxn>
                  <a:cxn ang="0">
                    <a:pos x="1040" y="520"/>
                  </a:cxn>
                  <a:cxn ang="0">
                    <a:pos x="1036" y="586"/>
                  </a:cxn>
                  <a:cxn ang="0">
                    <a:pos x="1024" y="648"/>
                  </a:cxn>
                  <a:cxn ang="0">
                    <a:pos x="1004" y="707"/>
                  </a:cxn>
                  <a:cxn ang="0">
                    <a:pos x="978" y="764"/>
                  </a:cxn>
                  <a:cxn ang="0">
                    <a:pos x="946" y="816"/>
                  </a:cxn>
                  <a:cxn ang="0">
                    <a:pos x="908" y="865"/>
                  </a:cxn>
                  <a:cxn ang="0">
                    <a:pos x="865" y="908"/>
                  </a:cxn>
                  <a:cxn ang="0">
                    <a:pos x="817" y="946"/>
                  </a:cxn>
                  <a:cxn ang="0">
                    <a:pos x="764" y="978"/>
                  </a:cxn>
                  <a:cxn ang="0">
                    <a:pos x="706" y="1003"/>
                  </a:cxn>
                  <a:cxn ang="0">
                    <a:pos x="647" y="1023"/>
                  </a:cxn>
                  <a:cxn ang="0">
                    <a:pos x="585" y="1035"/>
                  </a:cxn>
                  <a:cxn ang="0">
                    <a:pos x="519" y="1039"/>
                  </a:cxn>
                  <a:cxn ang="0">
                    <a:pos x="453" y="1035"/>
                  </a:cxn>
                  <a:cxn ang="0">
                    <a:pos x="390" y="1023"/>
                  </a:cxn>
                  <a:cxn ang="0">
                    <a:pos x="331" y="1003"/>
                  </a:cxn>
                  <a:cxn ang="0">
                    <a:pos x="275" y="978"/>
                  </a:cxn>
                  <a:cxn ang="0">
                    <a:pos x="223" y="946"/>
                  </a:cxn>
                  <a:cxn ang="0">
                    <a:pos x="174" y="908"/>
                  </a:cxn>
                  <a:cxn ang="0">
                    <a:pos x="131" y="865"/>
                  </a:cxn>
                  <a:cxn ang="0">
                    <a:pos x="93" y="816"/>
                  </a:cxn>
                  <a:cxn ang="0">
                    <a:pos x="60" y="764"/>
                  </a:cxn>
                  <a:cxn ang="0">
                    <a:pos x="35" y="707"/>
                  </a:cxn>
                  <a:cxn ang="0">
                    <a:pos x="15" y="648"/>
                  </a:cxn>
                  <a:cxn ang="0">
                    <a:pos x="4" y="586"/>
                  </a:cxn>
                  <a:cxn ang="0">
                    <a:pos x="0" y="520"/>
                  </a:cxn>
                  <a:cxn ang="0">
                    <a:pos x="4" y="455"/>
                  </a:cxn>
                  <a:cxn ang="0">
                    <a:pos x="15" y="392"/>
                  </a:cxn>
                  <a:cxn ang="0">
                    <a:pos x="35" y="333"/>
                  </a:cxn>
                  <a:cxn ang="0">
                    <a:pos x="60" y="275"/>
                  </a:cxn>
                  <a:cxn ang="0">
                    <a:pos x="93" y="223"/>
                  </a:cxn>
                  <a:cxn ang="0">
                    <a:pos x="131" y="174"/>
                  </a:cxn>
                  <a:cxn ang="0">
                    <a:pos x="174" y="131"/>
                  </a:cxn>
                  <a:cxn ang="0">
                    <a:pos x="223" y="93"/>
                  </a:cxn>
                  <a:cxn ang="0">
                    <a:pos x="275" y="62"/>
                  </a:cxn>
                  <a:cxn ang="0">
                    <a:pos x="331" y="36"/>
                  </a:cxn>
                  <a:cxn ang="0">
                    <a:pos x="390" y="16"/>
                  </a:cxn>
                  <a:cxn ang="0">
                    <a:pos x="453" y="4"/>
                  </a:cxn>
                  <a:cxn ang="0">
                    <a:pos x="519" y="0"/>
                  </a:cxn>
                </a:cxnLst>
                <a:rect l="0" t="0" r="r" b="b"/>
                <a:pathLst>
                  <a:path w="1040" h="1039">
                    <a:moveTo>
                      <a:pt x="519" y="0"/>
                    </a:moveTo>
                    <a:lnTo>
                      <a:pt x="585" y="4"/>
                    </a:lnTo>
                    <a:lnTo>
                      <a:pt x="647" y="16"/>
                    </a:lnTo>
                    <a:lnTo>
                      <a:pt x="706" y="36"/>
                    </a:lnTo>
                    <a:lnTo>
                      <a:pt x="764" y="62"/>
                    </a:lnTo>
                    <a:lnTo>
                      <a:pt x="817" y="93"/>
                    </a:lnTo>
                    <a:lnTo>
                      <a:pt x="865" y="131"/>
                    </a:lnTo>
                    <a:lnTo>
                      <a:pt x="908" y="174"/>
                    </a:lnTo>
                    <a:lnTo>
                      <a:pt x="946" y="223"/>
                    </a:lnTo>
                    <a:lnTo>
                      <a:pt x="978" y="275"/>
                    </a:lnTo>
                    <a:lnTo>
                      <a:pt x="1004" y="333"/>
                    </a:lnTo>
                    <a:lnTo>
                      <a:pt x="1024" y="392"/>
                    </a:lnTo>
                    <a:lnTo>
                      <a:pt x="1036" y="455"/>
                    </a:lnTo>
                    <a:lnTo>
                      <a:pt x="1040" y="520"/>
                    </a:lnTo>
                    <a:lnTo>
                      <a:pt x="1036" y="586"/>
                    </a:lnTo>
                    <a:lnTo>
                      <a:pt x="1024" y="648"/>
                    </a:lnTo>
                    <a:lnTo>
                      <a:pt x="1004" y="707"/>
                    </a:lnTo>
                    <a:lnTo>
                      <a:pt x="978" y="764"/>
                    </a:lnTo>
                    <a:lnTo>
                      <a:pt x="946" y="816"/>
                    </a:lnTo>
                    <a:lnTo>
                      <a:pt x="908" y="865"/>
                    </a:lnTo>
                    <a:lnTo>
                      <a:pt x="865" y="908"/>
                    </a:lnTo>
                    <a:lnTo>
                      <a:pt x="817" y="946"/>
                    </a:lnTo>
                    <a:lnTo>
                      <a:pt x="764" y="978"/>
                    </a:lnTo>
                    <a:lnTo>
                      <a:pt x="706" y="1003"/>
                    </a:lnTo>
                    <a:lnTo>
                      <a:pt x="647" y="1023"/>
                    </a:lnTo>
                    <a:lnTo>
                      <a:pt x="585" y="1035"/>
                    </a:lnTo>
                    <a:lnTo>
                      <a:pt x="519" y="1039"/>
                    </a:lnTo>
                    <a:lnTo>
                      <a:pt x="453" y="1035"/>
                    </a:lnTo>
                    <a:lnTo>
                      <a:pt x="390" y="1023"/>
                    </a:lnTo>
                    <a:lnTo>
                      <a:pt x="331" y="1003"/>
                    </a:lnTo>
                    <a:lnTo>
                      <a:pt x="275" y="978"/>
                    </a:lnTo>
                    <a:lnTo>
                      <a:pt x="223" y="946"/>
                    </a:lnTo>
                    <a:lnTo>
                      <a:pt x="174" y="908"/>
                    </a:lnTo>
                    <a:lnTo>
                      <a:pt x="131" y="865"/>
                    </a:lnTo>
                    <a:lnTo>
                      <a:pt x="93" y="816"/>
                    </a:lnTo>
                    <a:lnTo>
                      <a:pt x="60" y="764"/>
                    </a:lnTo>
                    <a:lnTo>
                      <a:pt x="35" y="707"/>
                    </a:lnTo>
                    <a:lnTo>
                      <a:pt x="15" y="648"/>
                    </a:lnTo>
                    <a:lnTo>
                      <a:pt x="4" y="586"/>
                    </a:lnTo>
                    <a:lnTo>
                      <a:pt x="0" y="520"/>
                    </a:lnTo>
                    <a:lnTo>
                      <a:pt x="4" y="455"/>
                    </a:lnTo>
                    <a:lnTo>
                      <a:pt x="15" y="392"/>
                    </a:lnTo>
                    <a:lnTo>
                      <a:pt x="35" y="333"/>
                    </a:lnTo>
                    <a:lnTo>
                      <a:pt x="60" y="275"/>
                    </a:lnTo>
                    <a:lnTo>
                      <a:pt x="93" y="223"/>
                    </a:lnTo>
                    <a:lnTo>
                      <a:pt x="131" y="174"/>
                    </a:lnTo>
                    <a:lnTo>
                      <a:pt x="174" y="131"/>
                    </a:lnTo>
                    <a:lnTo>
                      <a:pt x="223" y="93"/>
                    </a:lnTo>
                    <a:lnTo>
                      <a:pt x="275" y="62"/>
                    </a:lnTo>
                    <a:lnTo>
                      <a:pt x="331" y="36"/>
                    </a:lnTo>
                    <a:lnTo>
                      <a:pt x="390" y="16"/>
                    </a:lnTo>
                    <a:lnTo>
                      <a:pt x="453" y="4"/>
                    </a:lnTo>
                    <a:lnTo>
                      <a:pt x="519" y="0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50000"/>
                    </a:sysClr>
                  </a:gs>
                  <a:gs pos="74000">
                    <a:sysClr val="windowText" lastClr="000000">
                      <a:lumMod val="65000"/>
                      <a:lumOff val="35000"/>
                    </a:sysClr>
                  </a:gs>
                </a:gsLst>
                <a:lin ang="54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prstClr val="black"/>
                  </a:solidFill>
                  <a:latin typeface="+mj-lt"/>
                  <a:cs typeface="+mn-cs"/>
                </a:endParaRPr>
              </a:p>
            </p:txBody>
          </p:sp>
          <p:grpSp>
            <p:nvGrpSpPr>
              <p:cNvPr id="28" name="Group 782">
                <a:extLst>
                  <a:ext uri="{FF2B5EF4-FFF2-40B4-BE49-F238E27FC236}">
                    <a16:creationId xmlns:a16="http://schemas.microsoft.com/office/drawing/2014/main" id="{11DE60A4-A525-9863-8E64-D2C09957532B}"/>
                  </a:ext>
                </a:extLst>
              </p:cNvPr>
              <p:cNvGrpSpPr/>
              <p:nvPr/>
            </p:nvGrpSpPr>
            <p:grpSpPr>
              <a:xfrm>
                <a:off x="3950527" y="958267"/>
                <a:ext cx="1268675" cy="1359490"/>
                <a:chOff x="1387463" y="3429001"/>
                <a:chExt cx="1530350" cy="1639890"/>
              </a:xfrm>
              <a:gradFill>
                <a:gsLst>
                  <a:gs pos="0">
                    <a:srgbClr val="FFCC00"/>
                  </a:gs>
                  <a:gs pos="100000">
                    <a:srgbClr val="FFCC00">
                      <a:lumMod val="60000"/>
                      <a:lumOff val="40000"/>
                    </a:srgbClr>
                  </a:gs>
                </a:gsLst>
                <a:lin ang="5400000" scaled="0"/>
              </a:gradFill>
            </p:grpSpPr>
            <p:sp>
              <p:nvSpPr>
                <p:cNvPr id="30" name="Freeform 314">
                  <a:extLst>
                    <a:ext uri="{FF2B5EF4-FFF2-40B4-BE49-F238E27FC236}">
                      <a16:creationId xmlns:a16="http://schemas.microsoft.com/office/drawing/2014/main" id="{827E8882-30DD-D889-97D1-5FD38D1510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7463" y="3490915"/>
                  <a:ext cx="1211264" cy="1577976"/>
                </a:xfrm>
                <a:custGeom>
                  <a:avLst/>
                  <a:gdLst/>
                  <a:ahLst/>
                  <a:cxnLst>
                    <a:cxn ang="0">
                      <a:pos x="372" y="181"/>
                    </a:cxn>
                    <a:cxn ang="0">
                      <a:pos x="322" y="155"/>
                    </a:cxn>
                    <a:cxn ang="0">
                      <a:pos x="312" y="188"/>
                    </a:cxn>
                    <a:cxn ang="0">
                      <a:pos x="335" y="172"/>
                    </a:cxn>
                    <a:cxn ang="0">
                      <a:pos x="367" y="158"/>
                    </a:cxn>
                    <a:cxn ang="0">
                      <a:pos x="279" y="148"/>
                    </a:cxn>
                    <a:cxn ang="0">
                      <a:pos x="324" y="150"/>
                    </a:cxn>
                    <a:cxn ang="0">
                      <a:pos x="295" y="125"/>
                    </a:cxn>
                    <a:cxn ang="0">
                      <a:pos x="206" y="99"/>
                    </a:cxn>
                    <a:cxn ang="0">
                      <a:pos x="132" y="86"/>
                    </a:cxn>
                    <a:cxn ang="0">
                      <a:pos x="148" y="96"/>
                    </a:cxn>
                    <a:cxn ang="0">
                      <a:pos x="224" y="62"/>
                    </a:cxn>
                    <a:cxn ang="0">
                      <a:pos x="271" y="24"/>
                    </a:cxn>
                    <a:cxn ang="0">
                      <a:pos x="317" y="16"/>
                    </a:cxn>
                    <a:cxn ang="0">
                      <a:pos x="371" y="12"/>
                    </a:cxn>
                    <a:cxn ang="0">
                      <a:pos x="296" y="45"/>
                    </a:cxn>
                    <a:cxn ang="0">
                      <a:pos x="295" y="82"/>
                    </a:cxn>
                    <a:cxn ang="0">
                      <a:pos x="368" y="112"/>
                    </a:cxn>
                    <a:cxn ang="0">
                      <a:pos x="401" y="76"/>
                    </a:cxn>
                    <a:cxn ang="0">
                      <a:pos x="439" y="42"/>
                    </a:cxn>
                    <a:cxn ang="0">
                      <a:pos x="516" y="62"/>
                    </a:cxn>
                    <a:cxn ang="0">
                      <a:pos x="557" y="97"/>
                    </a:cxn>
                    <a:cxn ang="0">
                      <a:pos x="497" y="120"/>
                    </a:cxn>
                    <a:cxn ang="0">
                      <a:pos x="503" y="135"/>
                    </a:cxn>
                    <a:cxn ang="0">
                      <a:pos x="545" y="151"/>
                    </a:cxn>
                    <a:cxn ang="0">
                      <a:pos x="499" y="158"/>
                    </a:cxn>
                    <a:cxn ang="0">
                      <a:pos x="412" y="213"/>
                    </a:cxn>
                    <a:cxn ang="0">
                      <a:pos x="388" y="264"/>
                    </a:cxn>
                    <a:cxn ang="0">
                      <a:pos x="347" y="349"/>
                    </a:cxn>
                    <a:cxn ang="0">
                      <a:pos x="276" y="308"/>
                    </a:cxn>
                    <a:cxn ang="0">
                      <a:pos x="204" y="361"/>
                    </a:cxn>
                    <a:cxn ang="0">
                      <a:pos x="254" y="413"/>
                    </a:cxn>
                    <a:cxn ang="0">
                      <a:pos x="288" y="423"/>
                    </a:cxn>
                    <a:cxn ang="0">
                      <a:pos x="325" y="485"/>
                    </a:cxn>
                    <a:cxn ang="0">
                      <a:pos x="395" y="537"/>
                    </a:cxn>
                    <a:cxn ang="0">
                      <a:pos x="444" y="499"/>
                    </a:cxn>
                    <a:cxn ang="0">
                      <a:pos x="457" y="494"/>
                    </a:cxn>
                    <a:cxn ang="0">
                      <a:pos x="505" y="515"/>
                    </a:cxn>
                    <a:cxn ang="0">
                      <a:pos x="645" y="588"/>
                    </a:cxn>
                    <a:cxn ang="0">
                      <a:pos x="694" y="636"/>
                    </a:cxn>
                    <a:cxn ang="0">
                      <a:pos x="753" y="706"/>
                    </a:cxn>
                    <a:cxn ang="0">
                      <a:pos x="680" y="816"/>
                    </a:cxn>
                    <a:cxn ang="0">
                      <a:pos x="579" y="908"/>
                    </a:cxn>
                    <a:cxn ang="0">
                      <a:pos x="499" y="951"/>
                    </a:cxn>
                    <a:cxn ang="0">
                      <a:pos x="473" y="984"/>
                    </a:cxn>
                    <a:cxn ang="0">
                      <a:pos x="433" y="968"/>
                    </a:cxn>
                    <a:cxn ang="0">
                      <a:pos x="426" y="929"/>
                    </a:cxn>
                    <a:cxn ang="0">
                      <a:pos x="447" y="793"/>
                    </a:cxn>
                    <a:cxn ang="0">
                      <a:pos x="354" y="684"/>
                    </a:cxn>
                    <a:cxn ang="0">
                      <a:pos x="371" y="599"/>
                    </a:cxn>
                    <a:cxn ang="0">
                      <a:pos x="374" y="536"/>
                    </a:cxn>
                    <a:cxn ang="0">
                      <a:pos x="321" y="522"/>
                    </a:cxn>
                    <a:cxn ang="0">
                      <a:pos x="210" y="456"/>
                    </a:cxn>
                    <a:cxn ang="0">
                      <a:pos x="106" y="342"/>
                    </a:cxn>
                    <a:cxn ang="0">
                      <a:pos x="102" y="354"/>
                    </a:cxn>
                    <a:cxn ang="0">
                      <a:pos x="90" y="358"/>
                    </a:cxn>
                    <a:cxn ang="0">
                      <a:pos x="60" y="290"/>
                    </a:cxn>
                    <a:cxn ang="0">
                      <a:pos x="57" y="213"/>
                    </a:cxn>
                    <a:cxn ang="0">
                      <a:pos x="42" y="175"/>
                    </a:cxn>
                    <a:cxn ang="0">
                      <a:pos x="22" y="178"/>
                    </a:cxn>
                    <a:cxn ang="0">
                      <a:pos x="145" y="72"/>
                    </a:cxn>
                    <a:cxn ang="0">
                      <a:pos x="250" y="29"/>
                    </a:cxn>
                  </a:cxnLst>
                  <a:rect l="0" t="0" r="r" b="b"/>
                  <a:pathLst>
                    <a:path w="763" h="994">
                      <a:moveTo>
                        <a:pt x="360" y="178"/>
                      </a:moveTo>
                      <a:lnTo>
                        <a:pt x="359" y="180"/>
                      </a:lnTo>
                      <a:lnTo>
                        <a:pt x="343" y="188"/>
                      </a:lnTo>
                      <a:lnTo>
                        <a:pt x="342" y="189"/>
                      </a:lnTo>
                      <a:lnTo>
                        <a:pt x="341" y="189"/>
                      </a:lnTo>
                      <a:lnTo>
                        <a:pt x="339" y="188"/>
                      </a:lnTo>
                      <a:lnTo>
                        <a:pt x="337" y="188"/>
                      </a:lnTo>
                      <a:lnTo>
                        <a:pt x="334" y="190"/>
                      </a:lnTo>
                      <a:lnTo>
                        <a:pt x="334" y="193"/>
                      </a:lnTo>
                      <a:lnTo>
                        <a:pt x="337" y="193"/>
                      </a:lnTo>
                      <a:lnTo>
                        <a:pt x="341" y="194"/>
                      </a:lnTo>
                      <a:lnTo>
                        <a:pt x="349" y="194"/>
                      </a:lnTo>
                      <a:lnTo>
                        <a:pt x="351" y="193"/>
                      </a:lnTo>
                      <a:lnTo>
                        <a:pt x="355" y="193"/>
                      </a:lnTo>
                      <a:lnTo>
                        <a:pt x="356" y="192"/>
                      </a:lnTo>
                      <a:lnTo>
                        <a:pt x="359" y="190"/>
                      </a:lnTo>
                      <a:lnTo>
                        <a:pt x="360" y="190"/>
                      </a:lnTo>
                      <a:lnTo>
                        <a:pt x="364" y="186"/>
                      </a:lnTo>
                      <a:lnTo>
                        <a:pt x="367" y="185"/>
                      </a:lnTo>
                      <a:lnTo>
                        <a:pt x="370" y="182"/>
                      </a:lnTo>
                      <a:lnTo>
                        <a:pt x="372" y="182"/>
                      </a:lnTo>
                      <a:lnTo>
                        <a:pt x="372" y="181"/>
                      </a:lnTo>
                      <a:lnTo>
                        <a:pt x="374" y="181"/>
                      </a:lnTo>
                      <a:lnTo>
                        <a:pt x="374" y="180"/>
                      </a:lnTo>
                      <a:lnTo>
                        <a:pt x="368" y="180"/>
                      </a:lnTo>
                      <a:lnTo>
                        <a:pt x="366" y="178"/>
                      </a:lnTo>
                      <a:lnTo>
                        <a:pt x="360" y="178"/>
                      </a:lnTo>
                      <a:close/>
                      <a:moveTo>
                        <a:pt x="383" y="168"/>
                      </a:moveTo>
                      <a:lnTo>
                        <a:pt x="375" y="171"/>
                      </a:lnTo>
                      <a:lnTo>
                        <a:pt x="372" y="172"/>
                      </a:lnTo>
                      <a:lnTo>
                        <a:pt x="371" y="173"/>
                      </a:lnTo>
                      <a:lnTo>
                        <a:pt x="371" y="175"/>
                      </a:lnTo>
                      <a:lnTo>
                        <a:pt x="391" y="175"/>
                      </a:lnTo>
                      <a:lnTo>
                        <a:pt x="392" y="176"/>
                      </a:lnTo>
                      <a:lnTo>
                        <a:pt x="395" y="176"/>
                      </a:lnTo>
                      <a:lnTo>
                        <a:pt x="395" y="175"/>
                      </a:lnTo>
                      <a:lnTo>
                        <a:pt x="400" y="175"/>
                      </a:lnTo>
                      <a:lnTo>
                        <a:pt x="400" y="173"/>
                      </a:lnTo>
                      <a:lnTo>
                        <a:pt x="398" y="173"/>
                      </a:lnTo>
                      <a:lnTo>
                        <a:pt x="398" y="169"/>
                      </a:lnTo>
                      <a:lnTo>
                        <a:pt x="397" y="168"/>
                      </a:lnTo>
                      <a:lnTo>
                        <a:pt x="383" y="168"/>
                      </a:lnTo>
                      <a:close/>
                      <a:moveTo>
                        <a:pt x="326" y="154"/>
                      </a:moveTo>
                      <a:lnTo>
                        <a:pt x="322" y="155"/>
                      </a:lnTo>
                      <a:lnTo>
                        <a:pt x="320" y="155"/>
                      </a:lnTo>
                      <a:lnTo>
                        <a:pt x="317" y="156"/>
                      </a:lnTo>
                      <a:lnTo>
                        <a:pt x="313" y="158"/>
                      </a:lnTo>
                      <a:lnTo>
                        <a:pt x="311" y="159"/>
                      </a:lnTo>
                      <a:lnTo>
                        <a:pt x="307" y="161"/>
                      </a:lnTo>
                      <a:lnTo>
                        <a:pt x="301" y="164"/>
                      </a:lnTo>
                      <a:lnTo>
                        <a:pt x="300" y="165"/>
                      </a:lnTo>
                      <a:lnTo>
                        <a:pt x="301" y="167"/>
                      </a:lnTo>
                      <a:lnTo>
                        <a:pt x="301" y="168"/>
                      </a:lnTo>
                      <a:lnTo>
                        <a:pt x="303" y="169"/>
                      </a:lnTo>
                      <a:lnTo>
                        <a:pt x="303" y="171"/>
                      </a:lnTo>
                      <a:lnTo>
                        <a:pt x="301" y="173"/>
                      </a:lnTo>
                      <a:lnTo>
                        <a:pt x="299" y="175"/>
                      </a:lnTo>
                      <a:lnTo>
                        <a:pt x="297" y="177"/>
                      </a:lnTo>
                      <a:lnTo>
                        <a:pt x="296" y="181"/>
                      </a:lnTo>
                      <a:lnTo>
                        <a:pt x="296" y="185"/>
                      </a:lnTo>
                      <a:lnTo>
                        <a:pt x="299" y="193"/>
                      </a:lnTo>
                      <a:lnTo>
                        <a:pt x="300" y="194"/>
                      </a:lnTo>
                      <a:lnTo>
                        <a:pt x="304" y="190"/>
                      </a:lnTo>
                      <a:lnTo>
                        <a:pt x="308" y="190"/>
                      </a:lnTo>
                      <a:lnTo>
                        <a:pt x="311" y="189"/>
                      </a:lnTo>
                      <a:lnTo>
                        <a:pt x="312" y="188"/>
                      </a:lnTo>
                      <a:lnTo>
                        <a:pt x="312" y="186"/>
                      </a:lnTo>
                      <a:lnTo>
                        <a:pt x="311" y="184"/>
                      </a:lnTo>
                      <a:lnTo>
                        <a:pt x="311" y="178"/>
                      </a:lnTo>
                      <a:lnTo>
                        <a:pt x="308" y="176"/>
                      </a:lnTo>
                      <a:lnTo>
                        <a:pt x="308" y="175"/>
                      </a:lnTo>
                      <a:lnTo>
                        <a:pt x="309" y="173"/>
                      </a:lnTo>
                      <a:lnTo>
                        <a:pt x="311" y="171"/>
                      </a:lnTo>
                      <a:lnTo>
                        <a:pt x="312" y="171"/>
                      </a:lnTo>
                      <a:lnTo>
                        <a:pt x="315" y="169"/>
                      </a:lnTo>
                      <a:lnTo>
                        <a:pt x="316" y="169"/>
                      </a:lnTo>
                      <a:lnTo>
                        <a:pt x="317" y="168"/>
                      </a:lnTo>
                      <a:lnTo>
                        <a:pt x="318" y="165"/>
                      </a:lnTo>
                      <a:lnTo>
                        <a:pt x="322" y="161"/>
                      </a:lnTo>
                      <a:lnTo>
                        <a:pt x="326" y="161"/>
                      </a:lnTo>
                      <a:lnTo>
                        <a:pt x="329" y="160"/>
                      </a:lnTo>
                      <a:lnTo>
                        <a:pt x="334" y="160"/>
                      </a:lnTo>
                      <a:lnTo>
                        <a:pt x="335" y="161"/>
                      </a:lnTo>
                      <a:lnTo>
                        <a:pt x="335" y="163"/>
                      </a:lnTo>
                      <a:lnTo>
                        <a:pt x="337" y="165"/>
                      </a:lnTo>
                      <a:lnTo>
                        <a:pt x="338" y="167"/>
                      </a:lnTo>
                      <a:lnTo>
                        <a:pt x="338" y="169"/>
                      </a:lnTo>
                      <a:lnTo>
                        <a:pt x="335" y="172"/>
                      </a:lnTo>
                      <a:lnTo>
                        <a:pt x="335" y="175"/>
                      </a:lnTo>
                      <a:lnTo>
                        <a:pt x="337" y="175"/>
                      </a:lnTo>
                      <a:lnTo>
                        <a:pt x="338" y="173"/>
                      </a:lnTo>
                      <a:lnTo>
                        <a:pt x="342" y="173"/>
                      </a:lnTo>
                      <a:lnTo>
                        <a:pt x="343" y="176"/>
                      </a:lnTo>
                      <a:lnTo>
                        <a:pt x="345" y="177"/>
                      </a:lnTo>
                      <a:lnTo>
                        <a:pt x="345" y="181"/>
                      </a:lnTo>
                      <a:lnTo>
                        <a:pt x="347" y="181"/>
                      </a:lnTo>
                      <a:lnTo>
                        <a:pt x="351" y="177"/>
                      </a:lnTo>
                      <a:lnTo>
                        <a:pt x="351" y="176"/>
                      </a:lnTo>
                      <a:lnTo>
                        <a:pt x="353" y="173"/>
                      </a:lnTo>
                      <a:lnTo>
                        <a:pt x="353" y="169"/>
                      </a:lnTo>
                      <a:lnTo>
                        <a:pt x="354" y="167"/>
                      </a:lnTo>
                      <a:lnTo>
                        <a:pt x="356" y="165"/>
                      </a:lnTo>
                      <a:lnTo>
                        <a:pt x="358" y="165"/>
                      </a:lnTo>
                      <a:lnTo>
                        <a:pt x="359" y="164"/>
                      </a:lnTo>
                      <a:lnTo>
                        <a:pt x="366" y="164"/>
                      </a:lnTo>
                      <a:lnTo>
                        <a:pt x="368" y="163"/>
                      </a:lnTo>
                      <a:lnTo>
                        <a:pt x="371" y="163"/>
                      </a:lnTo>
                      <a:lnTo>
                        <a:pt x="372" y="161"/>
                      </a:lnTo>
                      <a:lnTo>
                        <a:pt x="371" y="161"/>
                      </a:lnTo>
                      <a:lnTo>
                        <a:pt x="367" y="158"/>
                      </a:lnTo>
                      <a:lnTo>
                        <a:pt x="364" y="156"/>
                      </a:lnTo>
                      <a:lnTo>
                        <a:pt x="363" y="155"/>
                      </a:lnTo>
                      <a:lnTo>
                        <a:pt x="359" y="155"/>
                      </a:lnTo>
                      <a:lnTo>
                        <a:pt x="355" y="156"/>
                      </a:lnTo>
                      <a:lnTo>
                        <a:pt x="353" y="158"/>
                      </a:lnTo>
                      <a:lnTo>
                        <a:pt x="350" y="160"/>
                      </a:lnTo>
                      <a:lnTo>
                        <a:pt x="346" y="160"/>
                      </a:lnTo>
                      <a:lnTo>
                        <a:pt x="345" y="159"/>
                      </a:lnTo>
                      <a:lnTo>
                        <a:pt x="345" y="158"/>
                      </a:lnTo>
                      <a:lnTo>
                        <a:pt x="346" y="156"/>
                      </a:lnTo>
                      <a:lnTo>
                        <a:pt x="346" y="155"/>
                      </a:lnTo>
                      <a:lnTo>
                        <a:pt x="345" y="154"/>
                      </a:lnTo>
                      <a:lnTo>
                        <a:pt x="326" y="154"/>
                      </a:lnTo>
                      <a:close/>
                      <a:moveTo>
                        <a:pt x="303" y="135"/>
                      </a:moveTo>
                      <a:lnTo>
                        <a:pt x="300" y="137"/>
                      </a:lnTo>
                      <a:lnTo>
                        <a:pt x="299" y="137"/>
                      </a:lnTo>
                      <a:lnTo>
                        <a:pt x="296" y="139"/>
                      </a:lnTo>
                      <a:lnTo>
                        <a:pt x="294" y="141"/>
                      </a:lnTo>
                      <a:lnTo>
                        <a:pt x="288" y="146"/>
                      </a:lnTo>
                      <a:lnTo>
                        <a:pt x="286" y="147"/>
                      </a:lnTo>
                      <a:lnTo>
                        <a:pt x="282" y="147"/>
                      </a:lnTo>
                      <a:lnTo>
                        <a:pt x="279" y="148"/>
                      </a:lnTo>
                      <a:lnTo>
                        <a:pt x="275" y="148"/>
                      </a:lnTo>
                      <a:lnTo>
                        <a:pt x="269" y="155"/>
                      </a:lnTo>
                      <a:lnTo>
                        <a:pt x="270" y="155"/>
                      </a:lnTo>
                      <a:lnTo>
                        <a:pt x="271" y="156"/>
                      </a:lnTo>
                      <a:lnTo>
                        <a:pt x="282" y="156"/>
                      </a:lnTo>
                      <a:lnTo>
                        <a:pt x="283" y="155"/>
                      </a:lnTo>
                      <a:lnTo>
                        <a:pt x="284" y="155"/>
                      </a:lnTo>
                      <a:lnTo>
                        <a:pt x="286" y="154"/>
                      </a:lnTo>
                      <a:lnTo>
                        <a:pt x="287" y="154"/>
                      </a:lnTo>
                      <a:lnTo>
                        <a:pt x="288" y="152"/>
                      </a:lnTo>
                      <a:lnTo>
                        <a:pt x="290" y="150"/>
                      </a:lnTo>
                      <a:lnTo>
                        <a:pt x="292" y="148"/>
                      </a:lnTo>
                      <a:lnTo>
                        <a:pt x="294" y="148"/>
                      </a:lnTo>
                      <a:lnTo>
                        <a:pt x="295" y="150"/>
                      </a:lnTo>
                      <a:lnTo>
                        <a:pt x="297" y="151"/>
                      </a:lnTo>
                      <a:lnTo>
                        <a:pt x="299" y="151"/>
                      </a:lnTo>
                      <a:lnTo>
                        <a:pt x="301" y="152"/>
                      </a:lnTo>
                      <a:lnTo>
                        <a:pt x="312" y="152"/>
                      </a:lnTo>
                      <a:lnTo>
                        <a:pt x="315" y="151"/>
                      </a:lnTo>
                      <a:lnTo>
                        <a:pt x="320" y="151"/>
                      </a:lnTo>
                      <a:lnTo>
                        <a:pt x="321" y="150"/>
                      </a:lnTo>
                      <a:lnTo>
                        <a:pt x="324" y="150"/>
                      </a:lnTo>
                      <a:lnTo>
                        <a:pt x="326" y="148"/>
                      </a:lnTo>
                      <a:lnTo>
                        <a:pt x="328" y="147"/>
                      </a:lnTo>
                      <a:lnTo>
                        <a:pt x="329" y="147"/>
                      </a:lnTo>
                      <a:lnTo>
                        <a:pt x="329" y="146"/>
                      </a:lnTo>
                      <a:lnTo>
                        <a:pt x="328" y="144"/>
                      </a:lnTo>
                      <a:lnTo>
                        <a:pt x="322" y="142"/>
                      </a:lnTo>
                      <a:lnTo>
                        <a:pt x="320" y="139"/>
                      </a:lnTo>
                      <a:lnTo>
                        <a:pt x="317" y="138"/>
                      </a:lnTo>
                      <a:lnTo>
                        <a:pt x="315" y="135"/>
                      </a:lnTo>
                      <a:lnTo>
                        <a:pt x="303" y="135"/>
                      </a:lnTo>
                      <a:close/>
                      <a:moveTo>
                        <a:pt x="295" y="125"/>
                      </a:moveTo>
                      <a:lnTo>
                        <a:pt x="292" y="127"/>
                      </a:lnTo>
                      <a:lnTo>
                        <a:pt x="292" y="129"/>
                      </a:lnTo>
                      <a:lnTo>
                        <a:pt x="291" y="130"/>
                      </a:lnTo>
                      <a:lnTo>
                        <a:pt x="291" y="131"/>
                      </a:lnTo>
                      <a:lnTo>
                        <a:pt x="299" y="131"/>
                      </a:lnTo>
                      <a:lnTo>
                        <a:pt x="300" y="130"/>
                      </a:lnTo>
                      <a:lnTo>
                        <a:pt x="300" y="129"/>
                      </a:lnTo>
                      <a:lnTo>
                        <a:pt x="301" y="126"/>
                      </a:lnTo>
                      <a:lnTo>
                        <a:pt x="300" y="126"/>
                      </a:lnTo>
                      <a:lnTo>
                        <a:pt x="299" y="125"/>
                      </a:lnTo>
                      <a:lnTo>
                        <a:pt x="295" y="125"/>
                      </a:lnTo>
                      <a:close/>
                      <a:moveTo>
                        <a:pt x="164" y="97"/>
                      </a:moveTo>
                      <a:lnTo>
                        <a:pt x="160" y="101"/>
                      </a:lnTo>
                      <a:lnTo>
                        <a:pt x="160" y="103"/>
                      </a:lnTo>
                      <a:lnTo>
                        <a:pt x="158" y="104"/>
                      </a:lnTo>
                      <a:lnTo>
                        <a:pt x="158" y="105"/>
                      </a:lnTo>
                      <a:lnTo>
                        <a:pt x="160" y="105"/>
                      </a:lnTo>
                      <a:lnTo>
                        <a:pt x="161" y="104"/>
                      </a:lnTo>
                      <a:lnTo>
                        <a:pt x="165" y="103"/>
                      </a:lnTo>
                      <a:lnTo>
                        <a:pt x="166" y="101"/>
                      </a:lnTo>
                      <a:lnTo>
                        <a:pt x="168" y="101"/>
                      </a:lnTo>
                      <a:lnTo>
                        <a:pt x="169" y="100"/>
                      </a:lnTo>
                      <a:lnTo>
                        <a:pt x="169" y="97"/>
                      </a:lnTo>
                      <a:lnTo>
                        <a:pt x="164" y="97"/>
                      </a:lnTo>
                      <a:close/>
                      <a:moveTo>
                        <a:pt x="203" y="93"/>
                      </a:moveTo>
                      <a:lnTo>
                        <a:pt x="200" y="95"/>
                      </a:lnTo>
                      <a:lnTo>
                        <a:pt x="199" y="95"/>
                      </a:lnTo>
                      <a:lnTo>
                        <a:pt x="198" y="96"/>
                      </a:lnTo>
                      <a:lnTo>
                        <a:pt x="198" y="103"/>
                      </a:lnTo>
                      <a:lnTo>
                        <a:pt x="199" y="105"/>
                      </a:lnTo>
                      <a:lnTo>
                        <a:pt x="200" y="105"/>
                      </a:lnTo>
                      <a:lnTo>
                        <a:pt x="203" y="101"/>
                      </a:lnTo>
                      <a:lnTo>
                        <a:pt x="206" y="99"/>
                      </a:lnTo>
                      <a:lnTo>
                        <a:pt x="206" y="95"/>
                      </a:lnTo>
                      <a:lnTo>
                        <a:pt x="204" y="93"/>
                      </a:lnTo>
                      <a:lnTo>
                        <a:pt x="203" y="93"/>
                      </a:lnTo>
                      <a:close/>
                      <a:moveTo>
                        <a:pt x="130" y="84"/>
                      </a:moveTo>
                      <a:lnTo>
                        <a:pt x="128" y="87"/>
                      </a:lnTo>
                      <a:lnTo>
                        <a:pt x="126" y="88"/>
                      </a:lnTo>
                      <a:lnTo>
                        <a:pt x="124" y="89"/>
                      </a:lnTo>
                      <a:lnTo>
                        <a:pt x="120" y="89"/>
                      </a:lnTo>
                      <a:lnTo>
                        <a:pt x="118" y="91"/>
                      </a:lnTo>
                      <a:lnTo>
                        <a:pt x="107" y="101"/>
                      </a:lnTo>
                      <a:lnTo>
                        <a:pt x="103" y="101"/>
                      </a:lnTo>
                      <a:lnTo>
                        <a:pt x="103" y="103"/>
                      </a:lnTo>
                      <a:lnTo>
                        <a:pt x="110" y="103"/>
                      </a:lnTo>
                      <a:lnTo>
                        <a:pt x="114" y="99"/>
                      </a:lnTo>
                      <a:lnTo>
                        <a:pt x="115" y="99"/>
                      </a:lnTo>
                      <a:lnTo>
                        <a:pt x="118" y="96"/>
                      </a:lnTo>
                      <a:lnTo>
                        <a:pt x="123" y="93"/>
                      </a:lnTo>
                      <a:lnTo>
                        <a:pt x="124" y="93"/>
                      </a:lnTo>
                      <a:lnTo>
                        <a:pt x="124" y="95"/>
                      </a:lnTo>
                      <a:lnTo>
                        <a:pt x="126" y="95"/>
                      </a:lnTo>
                      <a:lnTo>
                        <a:pt x="132" y="88"/>
                      </a:lnTo>
                      <a:lnTo>
                        <a:pt x="132" y="86"/>
                      </a:lnTo>
                      <a:lnTo>
                        <a:pt x="131" y="84"/>
                      </a:lnTo>
                      <a:lnTo>
                        <a:pt x="130" y="84"/>
                      </a:lnTo>
                      <a:close/>
                      <a:moveTo>
                        <a:pt x="168" y="79"/>
                      </a:moveTo>
                      <a:lnTo>
                        <a:pt x="160" y="82"/>
                      </a:lnTo>
                      <a:lnTo>
                        <a:pt x="156" y="86"/>
                      </a:lnTo>
                      <a:lnTo>
                        <a:pt x="156" y="87"/>
                      </a:lnTo>
                      <a:lnTo>
                        <a:pt x="148" y="95"/>
                      </a:lnTo>
                      <a:lnTo>
                        <a:pt x="147" y="95"/>
                      </a:lnTo>
                      <a:lnTo>
                        <a:pt x="145" y="96"/>
                      </a:lnTo>
                      <a:lnTo>
                        <a:pt x="140" y="96"/>
                      </a:lnTo>
                      <a:lnTo>
                        <a:pt x="135" y="99"/>
                      </a:lnTo>
                      <a:lnTo>
                        <a:pt x="134" y="101"/>
                      </a:lnTo>
                      <a:lnTo>
                        <a:pt x="131" y="103"/>
                      </a:lnTo>
                      <a:lnTo>
                        <a:pt x="130" y="105"/>
                      </a:lnTo>
                      <a:lnTo>
                        <a:pt x="130" y="106"/>
                      </a:lnTo>
                      <a:lnTo>
                        <a:pt x="131" y="106"/>
                      </a:lnTo>
                      <a:lnTo>
                        <a:pt x="132" y="105"/>
                      </a:lnTo>
                      <a:lnTo>
                        <a:pt x="135" y="104"/>
                      </a:lnTo>
                      <a:lnTo>
                        <a:pt x="139" y="101"/>
                      </a:lnTo>
                      <a:lnTo>
                        <a:pt x="143" y="100"/>
                      </a:lnTo>
                      <a:lnTo>
                        <a:pt x="147" y="97"/>
                      </a:lnTo>
                      <a:lnTo>
                        <a:pt x="148" y="96"/>
                      </a:lnTo>
                      <a:lnTo>
                        <a:pt x="156" y="92"/>
                      </a:lnTo>
                      <a:lnTo>
                        <a:pt x="158" y="89"/>
                      </a:lnTo>
                      <a:lnTo>
                        <a:pt x="160" y="89"/>
                      </a:lnTo>
                      <a:lnTo>
                        <a:pt x="160" y="88"/>
                      </a:lnTo>
                      <a:lnTo>
                        <a:pt x="161" y="87"/>
                      </a:lnTo>
                      <a:lnTo>
                        <a:pt x="166" y="84"/>
                      </a:lnTo>
                      <a:lnTo>
                        <a:pt x="168" y="83"/>
                      </a:lnTo>
                      <a:lnTo>
                        <a:pt x="169" y="83"/>
                      </a:lnTo>
                      <a:lnTo>
                        <a:pt x="170" y="82"/>
                      </a:lnTo>
                      <a:lnTo>
                        <a:pt x="170" y="80"/>
                      </a:lnTo>
                      <a:lnTo>
                        <a:pt x="169" y="79"/>
                      </a:lnTo>
                      <a:lnTo>
                        <a:pt x="168" y="79"/>
                      </a:lnTo>
                      <a:close/>
                      <a:moveTo>
                        <a:pt x="221" y="61"/>
                      </a:moveTo>
                      <a:lnTo>
                        <a:pt x="219" y="62"/>
                      </a:lnTo>
                      <a:lnTo>
                        <a:pt x="217" y="62"/>
                      </a:lnTo>
                      <a:lnTo>
                        <a:pt x="215" y="63"/>
                      </a:lnTo>
                      <a:lnTo>
                        <a:pt x="214" y="65"/>
                      </a:lnTo>
                      <a:lnTo>
                        <a:pt x="212" y="65"/>
                      </a:lnTo>
                      <a:lnTo>
                        <a:pt x="214" y="66"/>
                      </a:lnTo>
                      <a:lnTo>
                        <a:pt x="221" y="66"/>
                      </a:lnTo>
                      <a:lnTo>
                        <a:pt x="221" y="65"/>
                      </a:lnTo>
                      <a:lnTo>
                        <a:pt x="224" y="62"/>
                      </a:lnTo>
                      <a:lnTo>
                        <a:pt x="224" y="61"/>
                      </a:lnTo>
                      <a:lnTo>
                        <a:pt x="221" y="61"/>
                      </a:lnTo>
                      <a:close/>
                      <a:moveTo>
                        <a:pt x="300" y="0"/>
                      </a:moveTo>
                      <a:lnTo>
                        <a:pt x="303" y="0"/>
                      </a:lnTo>
                      <a:lnTo>
                        <a:pt x="304" y="2"/>
                      </a:lnTo>
                      <a:lnTo>
                        <a:pt x="303" y="3"/>
                      </a:lnTo>
                      <a:lnTo>
                        <a:pt x="300" y="4"/>
                      </a:lnTo>
                      <a:lnTo>
                        <a:pt x="296" y="7"/>
                      </a:lnTo>
                      <a:lnTo>
                        <a:pt x="294" y="8"/>
                      </a:lnTo>
                      <a:lnTo>
                        <a:pt x="287" y="8"/>
                      </a:lnTo>
                      <a:lnTo>
                        <a:pt x="286" y="11"/>
                      </a:lnTo>
                      <a:lnTo>
                        <a:pt x="284" y="12"/>
                      </a:lnTo>
                      <a:lnTo>
                        <a:pt x="286" y="13"/>
                      </a:lnTo>
                      <a:lnTo>
                        <a:pt x="291" y="16"/>
                      </a:lnTo>
                      <a:lnTo>
                        <a:pt x="292" y="16"/>
                      </a:lnTo>
                      <a:lnTo>
                        <a:pt x="291" y="17"/>
                      </a:lnTo>
                      <a:lnTo>
                        <a:pt x="290" y="17"/>
                      </a:lnTo>
                      <a:lnTo>
                        <a:pt x="287" y="19"/>
                      </a:lnTo>
                      <a:lnTo>
                        <a:pt x="284" y="19"/>
                      </a:lnTo>
                      <a:lnTo>
                        <a:pt x="279" y="21"/>
                      </a:lnTo>
                      <a:lnTo>
                        <a:pt x="274" y="23"/>
                      </a:lnTo>
                      <a:lnTo>
                        <a:pt x="271" y="24"/>
                      </a:lnTo>
                      <a:lnTo>
                        <a:pt x="266" y="24"/>
                      </a:lnTo>
                      <a:lnTo>
                        <a:pt x="266" y="25"/>
                      </a:lnTo>
                      <a:lnTo>
                        <a:pt x="265" y="28"/>
                      </a:lnTo>
                      <a:lnTo>
                        <a:pt x="261" y="32"/>
                      </a:lnTo>
                      <a:lnTo>
                        <a:pt x="266" y="32"/>
                      </a:lnTo>
                      <a:lnTo>
                        <a:pt x="269" y="31"/>
                      </a:lnTo>
                      <a:lnTo>
                        <a:pt x="271" y="31"/>
                      </a:lnTo>
                      <a:lnTo>
                        <a:pt x="274" y="29"/>
                      </a:lnTo>
                      <a:lnTo>
                        <a:pt x="275" y="29"/>
                      </a:lnTo>
                      <a:lnTo>
                        <a:pt x="276" y="28"/>
                      </a:lnTo>
                      <a:lnTo>
                        <a:pt x="279" y="27"/>
                      </a:lnTo>
                      <a:lnTo>
                        <a:pt x="280" y="25"/>
                      </a:lnTo>
                      <a:lnTo>
                        <a:pt x="284" y="23"/>
                      </a:lnTo>
                      <a:lnTo>
                        <a:pt x="290" y="20"/>
                      </a:lnTo>
                      <a:lnTo>
                        <a:pt x="294" y="20"/>
                      </a:lnTo>
                      <a:lnTo>
                        <a:pt x="296" y="19"/>
                      </a:lnTo>
                      <a:lnTo>
                        <a:pt x="299" y="19"/>
                      </a:lnTo>
                      <a:lnTo>
                        <a:pt x="300" y="20"/>
                      </a:lnTo>
                      <a:lnTo>
                        <a:pt x="300" y="21"/>
                      </a:lnTo>
                      <a:lnTo>
                        <a:pt x="301" y="21"/>
                      </a:lnTo>
                      <a:lnTo>
                        <a:pt x="312" y="16"/>
                      </a:lnTo>
                      <a:lnTo>
                        <a:pt x="317" y="16"/>
                      </a:lnTo>
                      <a:lnTo>
                        <a:pt x="320" y="17"/>
                      </a:lnTo>
                      <a:lnTo>
                        <a:pt x="321" y="17"/>
                      </a:lnTo>
                      <a:lnTo>
                        <a:pt x="321" y="19"/>
                      </a:lnTo>
                      <a:lnTo>
                        <a:pt x="320" y="20"/>
                      </a:lnTo>
                      <a:lnTo>
                        <a:pt x="320" y="21"/>
                      </a:lnTo>
                      <a:lnTo>
                        <a:pt x="324" y="21"/>
                      </a:lnTo>
                      <a:lnTo>
                        <a:pt x="325" y="20"/>
                      </a:lnTo>
                      <a:lnTo>
                        <a:pt x="330" y="20"/>
                      </a:lnTo>
                      <a:lnTo>
                        <a:pt x="333" y="17"/>
                      </a:lnTo>
                      <a:lnTo>
                        <a:pt x="337" y="16"/>
                      </a:lnTo>
                      <a:lnTo>
                        <a:pt x="339" y="13"/>
                      </a:lnTo>
                      <a:lnTo>
                        <a:pt x="342" y="12"/>
                      </a:lnTo>
                      <a:lnTo>
                        <a:pt x="343" y="11"/>
                      </a:lnTo>
                      <a:lnTo>
                        <a:pt x="345" y="11"/>
                      </a:lnTo>
                      <a:lnTo>
                        <a:pt x="346" y="10"/>
                      </a:lnTo>
                      <a:lnTo>
                        <a:pt x="349" y="10"/>
                      </a:lnTo>
                      <a:lnTo>
                        <a:pt x="353" y="8"/>
                      </a:lnTo>
                      <a:lnTo>
                        <a:pt x="366" y="8"/>
                      </a:lnTo>
                      <a:lnTo>
                        <a:pt x="367" y="10"/>
                      </a:lnTo>
                      <a:lnTo>
                        <a:pt x="370" y="11"/>
                      </a:lnTo>
                      <a:lnTo>
                        <a:pt x="371" y="11"/>
                      </a:lnTo>
                      <a:lnTo>
                        <a:pt x="371" y="12"/>
                      </a:lnTo>
                      <a:lnTo>
                        <a:pt x="366" y="12"/>
                      </a:lnTo>
                      <a:lnTo>
                        <a:pt x="366" y="13"/>
                      </a:lnTo>
                      <a:lnTo>
                        <a:pt x="371" y="19"/>
                      </a:lnTo>
                      <a:lnTo>
                        <a:pt x="370" y="20"/>
                      </a:lnTo>
                      <a:lnTo>
                        <a:pt x="363" y="20"/>
                      </a:lnTo>
                      <a:lnTo>
                        <a:pt x="360" y="21"/>
                      </a:lnTo>
                      <a:lnTo>
                        <a:pt x="355" y="21"/>
                      </a:lnTo>
                      <a:lnTo>
                        <a:pt x="353" y="23"/>
                      </a:lnTo>
                      <a:lnTo>
                        <a:pt x="351" y="24"/>
                      </a:lnTo>
                      <a:lnTo>
                        <a:pt x="351" y="28"/>
                      </a:lnTo>
                      <a:lnTo>
                        <a:pt x="347" y="28"/>
                      </a:lnTo>
                      <a:lnTo>
                        <a:pt x="346" y="27"/>
                      </a:lnTo>
                      <a:lnTo>
                        <a:pt x="343" y="27"/>
                      </a:lnTo>
                      <a:lnTo>
                        <a:pt x="339" y="25"/>
                      </a:lnTo>
                      <a:lnTo>
                        <a:pt x="333" y="25"/>
                      </a:lnTo>
                      <a:lnTo>
                        <a:pt x="330" y="27"/>
                      </a:lnTo>
                      <a:lnTo>
                        <a:pt x="328" y="29"/>
                      </a:lnTo>
                      <a:lnTo>
                        <a:pt x="320" y="34"/>
                      </a:lnTo>
                      <a:lnTo>
                        <a:pt x="315" y="37"/>
                      </a:lnTo>
                      <a:lnTo>
                        <a:pt x="313" y="38"/>
                      </a:lnTo>
                      <a:lnTo>
                        <a:pt x="301" y="42"/>
                      </a:lnTo>
                      <a:lnTo>
                        <a:pt x="296" y="45"/>
                      </a:lnTo>
                      <a:lnTo>
                        <a:pt x="288" y="50"/>
                      </a:lnTo>
                      <a:lnTo>
                        <a:pt x="283" y="54"/>
                      </a:lnTo>
                      <a:lnTo>
                        <a:pt x="279" y="57"/>
                      </a:lnTo>
                      <a:lnTo>
                        <a:pt x="278" y="58"/>
                      </a:lnTo>
                      <a:lnTo>
                        <a:pt x="275" y="59"/>
                      </a:lnTo>
                      <a:lnTo>
                        <a:pt x="271" y="62"/>
                      </a:lnTo>
                      <a:lnTo>
                        <a:pt x="269" y="65"/>
                      </a:lnTo>
                      <a:lnTo>
                        <a:pt x="265" y="67"/>
                      </a:lnTo>
                      <a:lnTo>
                        <a:pt x="263" y="68"/>
                      </a:lnTo>
                      <a:lnTo>
                        <a:pt x="262" y="71"/>
                      </a:lnTo>
                      <a:lnTo>
                        <a:pt x="262" y="72"/>
                      </a:lnTo>
                      <a:lnTo>
                        <a:pt x="263" y="75"/>
                      </a:lnTo>
                      <a:lnTo>
                        <a:pt x="263" y="76"/>
                      </a:lnTo>
                      <a:lnTo>
                        <a:pt x="267" y="76"/>
                      </a:lnTo>
                      <a:lnTo>
                        <a:pt x="270" y="75"/>
                      </a:lnTo>
                      <a:lnTo>
                        <a:pt x="271" y="75"/>
                      </a:lnTo>
                      <a:lnTo>
                        <a:pt x="275" y="79"/>
                      </a:lnTo>
                      <a:lnTo>
                        <a:pt x="275" y="82"/>
                      </a:lnTo>
                      <a:lnTo>
                        <a:pt x="276" y="83"/>
                      </a:lnTo>
                      <a:lnTo>
                        <a:pt x="278" y="83"/>
                      </a:lnTo>
                      <a:lnTo>
                        <a:pt x="280" y="82"/>
                      </a:lnTo>
                      <a:lnTo>
                        <a:pt x="295" y="82"/>
                      </a:lnTo>
                      <a:lnTo>
                        <a:pt x="297" y="80"/>
                      </a:lnTo>
                      <a:lnTo>
                        <a:pt x="303" y="80"/>
                      </a:lnTo>
                      <a:lnTo>
                        <a:pt x="307" y="82"/>
                      </a:lnTo>
                      <a:lnTo>
                        <a:pt x="312" y="82"/>
                      </a:lnTo>
                      <a:lnTo>
                        <a:pt x="315" y="83"/>
                      </a:lnTo>
                      <a:lnTo>
                        <a:pt x="317" y="83"/>
                      </a:lnTo>
                      <a:lnTo>
                        <a:pt x="321" y="84"/>
                      </a:lnTo>
                      <a:lnTo>
                        <a:pt x="329" y="86"/>
                      </a:lnTo>
                      <a:lnTo>
                        <a:pt x="335" y="87"/>
                      </a:lnTo>
                      <a:lnTo>
                        <a:pt x="353" y="87"/>
                      </a:lnTo>
                      <a:lnTo>
                        <a:pt x="354" y="88"/>
                      </a:lnTo>
                      <a:lnTo>
                        <a:pt x="354" y="89"/>
                      </a:lnTo>
                      <a:lnTo>
                        <a:pt x="353" y="91"/>
                      </a:lnTo>
                      <a:lnTo>
                        <a:pt x="353" y="93"/>
                      </a:lnTo>
                      <a:lnTo>
                        <a:pt x="351" y="95"/>
                      </a:lnTo>
                      <a:lnTo>
                        <a:pt x="351" y="96"/>
                      </a:lnTo>
                      <a:lnTo>
                        <a:pt x="354" y="101"/>
                      </a:lnTo>
                      <a:lnTo>
                        <a:pt x="359" y="106"/>
                      </a:lnTo>
                      <a:lnTo>
                        <a:pt x="362" y="108"/>
                      </a:lnTo>
                      <a:lnTo>
                        <a:pt x="367" y="113"/>
                      </a:lnTo>
                      <a:lnTo>
                        <a:pt x="368" y="113"/>
                      </a:lnTo>
                      <a:lnTo>
                        <a:pt x="368" y="112"/>
                      </a:lnTo>
                      <a:lnTo>
                        <a:pt x="370" y="112"/>
                      </a:lnTo>
                      <a:lnTo>
                        <a:pt x="371" y="110"/>
                      </a:lnTo>
                      <a:lnTo>
                        <a:pt x="372" y="110"/>
                      </a:lnTo>
                      <a:lnTo>
                        <a:pt x="376" y="109"/>
                      </a:lnTo>
                      <a:lnTo>
                        <a:pt x="377" y="108"/>
                      </a:lnTo>
                      <a:lnTo>
                        <a:pt x="380" y="106"/>
                      </a:lnTo>
                      <a:lnTo>
                        <a:pt x="384" y="103"/>
                      </a:lnTo>
                      <a:lnTo>
                        <a:pt x="383" y="100"/>
                      </a:lnTo>
                      <a:lnTo>
                        <a:pt x="381" y="99"/>
                      </a:lnTo>
                      <a:lnTo>
                        <a:pt x="380" y="96"/>
                      </a:lnTo>
                      <a:lnTo>
                        <a:pt x="377" y="95"/>
                      </a:lnTo>
                      <a:lnTo>
                        <a:pt x="374" y="91"/>
                      </a:lnTo>
                      <a:lnTo>
                        <a:pt x="374" y="88"/>
                      </a:lnTo>
                      <a:lnTo>
                        <a:pt x="375" y="88"/>
                      </a:lnTo>
                      <a:lnTo>
                        <a:pt x="377" y="87"/>
                      </a:lnTo>
                      <a:lnTo>
                        <a:pt x="385" y="87"/>
                      </a:lnTo>
                      <a:lnTo>
                        <a:pt x="388" y="86"/>
                      </a:lnTo>
                      <a:lnTo>
                        <a:pt x="391" y="83"/>
                      </a:lnTo>
                      <a:lnTo>
                        <a:pt x="393" y="82"/>
                      </a:lnTo>
                      <a:lnTo>
                        <a:pt x="397" y="78"/>
                      </a:lnTo>
                      <a:lnTo>
                        <a:pt x="401" y="78"/>
                      </a:lnTo>
                      <a:lnTo>
                        <a:pt x="401" y="76"/>
                      </a:lnTo>
                      <a:lnTo>
                        <a:pt x="398" y="74"/>
                      </a:lnTo>
                      <a:lnTo>
                        <a:pt x="397" y="71"/>
                      </a:lnTo>
                      <a:lnTo>
                        <a:pt x="395" y="68"/>
                      </a:lnTo>
                      <a:lnTo>
                        <a:pt x="389" y="66"/>
                      </a:lnTo>
                      <a:lnTo>
                        <a:pt x="385" y="62"/>
                      </a:lnTo>
                      <a:lnTo>
                        <a:pt x="385" y="61"/>
                      </a:lnTo>
                      <a:lnTo>
                        <a:pt x="387" y="59"/>
                      </a:lnTo>
                      <a:lnTo>
                        <a:pt x="388" y="57"/>
                      </a:lnTo>
                      <a:lnTo>
                        <a:pt x="391" y="55"/>
                      </a:lnTo>
                      <a:lnTo>
                        <a:pt x="393" y="50"/>
                      </a:lnTo>
                      <a:lnTo>
                        <a:pt x="393" y="46"/>
                      </a:lnTo>
                      <a:lnTo>
                        <a:pt x="395" y="45"/>
                      </a:lnTo>
                      <a:lnTo>
                        <a:pt x="396" y="45"/>
                      </a:lnTo>
                      <a:lnTo>
                        <a:pt x="396" y="44"/>
                      </a:lnTo>
                      <a:lnTo>
                        <a:pt x="395" y="42"/>
                      </a:lnTo>
                      <a:lnTo>
                        <a:pt x="395" y="40"/>
                      </a:lnTo>
                      <a:lnTo>
                        <a:pt x="396" y="38"/>
                      </a:lnTo>
                      <a:lnTo>
                        <a:pt x="404" y="38"/>
                      </a:lnTo>
                      <a:lnTo>
                        <a:pt x="406" y="40"/>
                      </a:lnTo>
                      <a:lnTo>
                        <a:pt x="423" y="40"/>
                      </a:lnTo>
                      <a:lnTo>
                        <a:pt x="427" y="38"/>
                      </a:lnTo>
                      <a:lnTo>
                        <a:pt x="439" y="42"/>
                      </a:lnTo>
                      <a:lnTo>
                        <a:pt x="443" y="45"/>
                      </a:lnTo>
                      <a:lnTo>
                        <a:pt x="447" y="46"/>
                      </a:lnTo>
                      <a:lnTo>
                        <a:pt x="456" y="46"/>
                      </a:lnTo>
                      <a:lnTo>
                        <a:pt x="457" y="48"/>
                      </a:lnTo>
                      <a:lnTo>
                        <a:pt x="459" y="50"/>
                      </a:lnTo>
                      <a:lnTo>
                        <a:pt x="459" y="54"/>
                      </a:lnTo>
                      <a:lnTo>
                        <a:pt x="460" y="55"/>
                      </a:lnTo>
                      <a:lnTo>
                        <a:pt x="463" y="57"/>
                      </a:lnTo>
                      <a:lnTo>
                        <a:pt x="471" y="57"/>
                      </a:lnTo>
                      <a:lnTo>
                        <a:pt x="473" y="58"/>
                      </a:lnTo>
                      <a:lnTo>
                        <a:pt x="477" y="59"/>
                      </a:lnTo>
                      <a:lnTo>
                        <a:pt x="482" y="59"/>
                      </a:lnTo>
                      <a:lnTo>
                        <a:pt x="489" y="57"/>
                      </a:lnTo>
                      <a:lnTo>
                        <a:pt x="494" y="54"/>
                      </a:lnTo>
                      <a:lnTo>
                        <a:pt x="498" y="51"/>
                      </a:lnTo>
                      <a:lnTo>
                        <a:pt x="502" y="51"/>
                      </a:lnTo>
                      <a:lnTo>
                        <a:pt x="505" y="53"/>
                      </a:lnTo>
                      <a:lnTo>
                        <a:pt x="506" y="54"/>
                      </a:lnTo>
                      <a:lnTo>
                        <a:pt x="507" y="57"/>
                      </a:lnTo>
                      <a:lnTo>
                        <a:pt x="509" y="58"/>
                      </a:lnTo>
                      <a:lnTo>
                        <a:pt x="513" y="61"/>
                      </a:lnTo>
                      <a:lnTo>
                        <a:pt x="516" y="62"/>
                      </a:lnTo>
                      <a:lnTo>
                        <a:pt x="522" y="65"/>
                      </a:lnTo>
                      <a:lnTo>
                        <a:pt x="526" y="66"/>
                      </a:lnTo>
                      <a:lnTo>
                        <a:pt x="528" y="68"/>
                      </a:lnTo>
                      <a:lnTo>
                        <a:pt x="530" y="72"/>
                      </a:lnTo>
                      <a:lnTo>
                        <a:pt x="532" y="78"/>
                      </a:lnTo>
                      <a:lnTo>
                        <a:pt x="536" y="82"/>
                      </a:lnTo>
                      <a:lnTo>
                        <a:pt x="539" y="83"/>
                      </a:lnTo>
                      <a:lnTo>
                        <a:pt x="551" y="87"/>
                      </a:lnTo>
                      <a:lnTo>
                        <a:pt x="553" y="87"/>
                      </a:lnTo>
                      <a:lnTo>
                        <a:pt x="556" y="88"/>
                      </a:lnTo>
                      <a:lnTo>
                        <a:pt x="557" y="89"/>
                      </a:lnTo>
                      <a:lnTo>
                        <a:pt x="560" y="89"/>
                      </a:lnTo>
                      <a:lnTo>
                        <a:pt x="560" y="91"/>
                      </a:lnTo>
                      <a:lnTo>
                        <a:pt x="556" y="91"/>
                      </a:lnTo>
                      <a:lnTo>
                        <a:pt x="553" y="92"/>
                      </a:lnTo>
                      <a:lnTo>
                        <a:pt x="549" y="93"/>
                      </a:lnTo>
                      <a:lnTo>
                        <a:pt x="544" y="96"/>
                      </a:lnTo>
                      <a:lnTo>
                        <a:pt x="544" y="99"/>
                      </a:lnTo>
                      <a:lnTo>
                        <a:pt x="545" y="100"/>
                      </a:lnTo>
                      <a:lnTo>
                        <a:pt x="551" y="100"/>
                      </a:lnTo>
                      <a:lnTo>
                        <a:pt x="553" y="99"/>
                      </a:lnTo>
                      <a:lnTo>
                        <a:pt x="557" y="97"/>
                      </a:lnTo>
                      <a:lnTo>
                        <a:pt x="570" y="97"/>
                      </a:lnTo>
                      <a:lnTo>
                        <a:pt x="573" y="99"/>
                      </a:lnTo>
                      <a:lnTo>
                        <a:pt x="577" y="103"/>
                      </a:lnTo>
                      <a:lnTo>
                        <a:pt x="579" y="106"/>
                      </a:lnTo>
                      <a:lnTo>
                        <a:pt x="581" y="109"/>
                      </a:lnTo>
                      <a:lnTo>
                        <a:pt x="582" y="110"/>
                      </a:lnTo>
                      <a:lnTo>
                        <a:pt x="582" y="112"/>
                      </a:lnTo>
                      <a:lnTo>
                        <a:pt x="581" y="113"/>
                      </a:lnTo>
                      <a:lnTo>
                        <a:pt x="578" y="113"/>
                      </a:lnTo>
                      <a:lnTo>
                        <a:pt x="575" y="114"/>
                      </a:lnTo>
                      <a:lnTo>
                        <a:pt x="566" y="114"/>
                      </a:lnTo>
                      <a:lnTo>
                        <a:pt x="562" y="116"/>
                      </a:lnTo>
                      <a:lnTo>
                        <a:pt x="557" y="117"/>
                      </a:lnTo>
                      <a:lnTo>
                        <a:pt x="553" y="117"/>
                      </a:lnTo>
                      <a:lnTo>
                        <a:pt x="551" y="118"/>
                      </a:lnTo>
                      <a:lnTo>
                        <a:pt x="549" y="120"/>
                      </a:lnTo>
                      <a:lnTo>
                        <a:pt x="547" y="120"/>
                      </a:lnTo>
                      <a:lnTo>
                        <a:pt x="544" y="121"/>
                      </a:lnTo>
                      <a:lnTo>
                        <a:pt x="536" y="121"/>
                      </a:lnTo>
                      <a:lnTo>
                        <a:pt x="515" y="118"/>
                      </a:lnTo>
                      <a:lnTo>
                        <a:pt x="506" y="118"/>
                      </a:lnTo>
                      <a:lnTo>
                        <a:pt x="497" y="120"/>
                      </a:lnTo>
                      <a:lnTo>
                        <a:pt x="486" y="120"/>
                      </a:lnTo>
                      <a:lnTo>
                        <a:pt x="482" y="121"/>
                      </a:lnTo>
                      <a:lnTo>
                        <a:pt x="480" y="122"/>
                      </a:lnTo>
                      <a:lnTo>
                        <a:pt x="477" y="125"/>
                      </a:lnTo>
                      <a:lnTo>
                        <a:pt x="474" y="126"/>
                      </a:lnTo>
                      <a:lnTo>
                        <a:pt x="471" y="129"/>
                      </a:lnTo>
                      <a:lnTo>
                        <a:pt x="465" y="134"/>
                      </a:lnTo>
                      <a:lnTo>
                        <a:pt x="465" y="135"/>
                      </a:lnTo>
                      <a:lnTo>
                        <a:pt x="469" y="135"/>
                      </a:lnTo>
                      <a:lnTo>
                        <a:pt x="471" y="134"/>
                      </a:lnTo>
                      <a:lnTo>
                        <a:pt x="476" y="131"/>
                      </a:lnTo>
                      <a:lnTo>
                        <a:pt x="477" y="130"/>
                      </a:lnTo>
                      <a:lnTo>
                        <a:pt x="480" y="129"/>
                      </a:lnTo>
                      <a:lnTo>
                        <a:pt x="486" y="129"/>
                      </a:lnTo>
                      <a:lnTo>
                        <a:pt x="489" y="127"/>
                      </a:lnTo>
                      <a:lnTo>
                        <a:pt x="497" y="127"/>
                      </a:lnTo>
                      <a:lnTo>
                        <a:pt x="499" y="129"/>
                      </a:lnTo>
                      <a:lnTo>
                        <a:pt x="506" y="129"/>
                      </a:lnTo>
                      <a:lnTo>
                        <a:pt x="510" y="133"/>
                      </a:lnTo>
                      <a:lnTo>
                        <a:pt x="509" y="134"/>
                      </a:lnTo>
                      <a:lnTo>
                        <a:pt x="506" y="135"/>
                      </a:lnTo>
                      <a:lnTo>
                        <a:pt x="503" y="135"/>
                      </a:lnTo>
                      <a:lnTo>
                        <a:pt x="499" y="137"/>
                      </a:lnTo>
                      <a:lnTo>
                        <a:pt x="498" y="137"/>
                      </a:lnTo>
                      <a:lnTo>
                        <a:pt x="498" y="138"/>
                      </a:lnTo>
                      <a:lnTo>
                        <a:pt x="499" y="139"/>
                      </a:lnTo>
                      <a:lnTo>
                        <a:pt x="503" y="139"/>
                      </a:lnTo>
                      <a:lnTo>
                        <a:pt x="503" y="144"/>
                      </a:lnTo>
                      <a:lnTo>
                        <a:pt x="506" y="147"/>
                      </a:lnTo>
                      <a:lnTo>
                        <a:pt x="507" y="150"/>
                      </a:lnTo>
                      <a:lnTo>
                        <a:pt x="509" y="151"/>
                      </a:lnTo>
                      <a:lnTo>
                        <a:pt x="511" y="152"/>
                      </a:lnTo>
                      <a:lnTo>
                        <a:pt x="515" y="154"/>
                      </a:lnTo>
                      <a:lnTo>
                        <a:pt x="520" y="155"/>
                      </a:lnTo>
                      <a:lnTo>
                        <a:pt x="527" y="155"/>
                      </a:lnTo>
                      <a:lnTo>
                        <a:pt x="535" y="152"/>
                      </a:lnTo>
                      <a:lnTo>
                        <a:pt x="537" y="150"/>
                      </a:lnTo>
                      <a:lnTo>
                        <a:pt x="541" y="147"/>
                      </a:lnTo>
                      <a:lnTo>
                        <a:pt x="544" y="144"/>
                      </a:lnTo>
                      <a:lnTo>
                        <a:pt x="545" y="144"/>
                      </a:lnTo>
                      <a:lnTo>
                        <a:pt x="545" y="146"/>
                      </a:lnTo>
                      <a:lnTo>
                        <a:pt x="544" y="147"/>
                      </a:lnTo>
                      <a:lnTo>
                        <a:pt x="544" y="150"/>
                      </a:lnTo>
                      <a:lnTo>
                        <a:pt x="545" y="151"/>
                      </a:lnTo>
                      <a:lnTo>
                        <a:pt x="548" y="151"/>
                      </a:lnTo>
                      <a:lnTo>
                        <a:pt x="551" y="154"/>
                      </a:lnTo>
                      <a:lnTo>
                        <a:pt x="549" y="155"/>
                      </a:lnTo>
                      <a:lnTo>
                        <a:pt x="549" y="156"/>
                      </a:lnTo>
                      <a:lnTo>
                        <a:pt x="545" y="156"/>
                      </a:lnTo>
                      <a:lnTo>
                        <a:pt x="543" y="158"/>
                      </a:lnTo>
                      <a:lnTo>
                        <a:pt x="540" y="158"/>
                      </a:lnTo>
                      <a:lnTo>
                        <a:pt x="539" y="159"/>
                      </a:lnTo>
                      <a:lnTo>
                        <a:pt x="536" y="160"/>
                      </a:lnTo>
                      <a:lnTo>
                        <a:pt x="524" y="164"/>
                      </a:lnTo>
                      <a:lnTo>
                        <a:pt x="519" y="164"/>
                      </a:lnTo>
                      <a:lnTo>
                        <a:pt x="514" y="167"/>
                      </a:lnTo>
                      <a:lnTo>
                        <a:pt x="511" y="169"/>
                      </a:lnTo>
                      <a:lnTo>
                        <a:pt x="499" y="173"/>
                      </a:lnTo>
                      <a:lnTo>
                        <a:pt x="497" y="173"/>
                      </a:lnTo>
                      <a:lnTo>
                        <a:pt x="495" y="171"/>
                      </a:lnTo>
                      <a:lnTo>
                        <a:pt x="495" y="165"/>
                      </a:lnTo>
                      <a:lnTo>
                        <a:pt x="501" y="163"/>
                      </a:lnTo>
                      <a:lnTo>
                        <a:pt x="505" y="160"/>
                      </a:lnTo>
                      <a:lnTo>
                        <a:pt x="507" y="159"/>
                      </a:lnTo>
                      <a:lnTo>
                        <a:pt x="509" y="158"/>
                      </a:lnTo>
                      <a:lnTo>
                        <a:pt x="499" y="158"/>
                      </a:lnTo>
                      <a:lnTo>
                        <a:pt x="497" y="159"/>
                      </a:lnTo>
                      <a:lnTo>
                        <a:pt x="494" y="159"/>
                      </a:lnTo>
                      <a:lnTo>
                        <a:pt x="492" y="160"/>
                      </a:lnTo>
                      <a:lnTo>
                        <a:pt x="488" y="161"/>
                      </a:lnTo>
                      <a:lnTo>
                        <a:pt x="467" y="167"/>
                      </a:lnTo>
                      <a:lnTo>
                        <a:pt x="459" y="169"/>
                      </a:lnTo>
                      <a:lnTo>
                        <a:pt x="456" y="171"/>
                      </a:lnTo>
                      <a:lnTo>
                        <a:pt x="454" y="173"/>
                      </a:lnTo>
                      <a:lnTo>
                        <a:pt x="452" y="177"/>
                      </a:lnTo>
                      <a:lnTo>
                        <a:pt x="452" y="184"/>
                      </a:lnTo>
                      <a:lnTo>
                        <a:pt x="450" y="189"/>
                      </a:lnTo>
                      <a:lnTo>
                        <a:pt x="448" y="190"/>
                      </a:lnTo>
                      <a:lnTo>
                        <a:pt x="440" y="190"/>
                      </a:lnTo>
                      <a:lnTo>
                        <a:pt x="436" y="194"/>
                      </a:lnTo>
                      <a:lnTo>
                        <a:pt x="431" y="197"/>
                      </a:lnTo>
                      <a:lnTo>
                        <a:pt x="425" y="197"/>
                      </a:lnTo>
                      <a:lnTo>
                        <a:pt x="422" y="199"/>
                      </a:lnTo>
                      <a:lnTo>
                        <a:pt x="422" y="207"/>
                      </a:lnTo>
                      <a:lnTo>
                        <a:pt x="421" y="210"/>
                      </a:lnTo>
                      <a:lnTo>
                        <a:pt x="418" y="211"/>
                      </a:lnTo>
                      <a:lnTo>
                        <a:pt x="414" y="213"/>
                      </a:lnTo>
                      <a:lnTo>
                        <a:pt x="412" y="213"/>
                      </a:lnTo>
                      <a:lnTo>
                        <a:pt x="410" y="214"/>
                      </a:lnTo>
                      <a:lnTo>
                        <a:pt x="409" y="214"/>
                      </a:lnTo>
                      <a:lnTo>
                        <a:pt x="410" y="215"/>
                      </a:lnTo>
                      <a:lnTo>
                        <a:pt x="410" y="216"/>
                      </a:lnTo>
                      <a:lnTo>
                        <a:pt x="412" y="218"/>
                      </a:lnTo>
                      <a:lnTo>
                        <a:pt x="412" y="220"/>
                      </a:lnTo>
                      <a:lnTo>
                        <a:pt x="410" y="222"/>
                      </a:lnTo>
                      <a:lnTo>
                        <a:pt x="408" y="223"/>
                      </a:lnTo>
                      <a:lnTo>
                        <a:pt x="404" y="226"/>
                      </a:lnTo>
                      <a:lnTo>
                        <a:pt x="401" y="228"/>
                      </a:lnTo>
                      <a:lnTo>
                        <a:pt x="401" y="232"/>
                      </a:lnTo>
                      <a:lnTo>
                        <a:pt x="402" y="235"/>
                      </a:lnTo>
                      <a:lnTo>
                        <a:pt x="404" y="236"/>
                      </a:lnTo>
                      <a:lnTo>
                        <a:pt x="404" y="243"/>
                      </a:lnTo>
                      <a:lnTo>
                        <a:pt x="406" y="248"/>
                      </a:lnTo>
                      <a:lnTo>
                        <a:pt x="406" y="251"/>
                      </a:lnTo>
                      <a:lnTo>
                        <a:pt x="405" y="253"/>
                      </a:lnTo>
                      <a:lnTo>
                        <a:pt x="404" y="254"/>
                      </a:lnTo>
                      <a:lnTo>
                        <a:pt x="398" y="257"/>
                      </a:lnTo>
                      <a:lnTo>
                        <a:pt x="396" y="260"/>
                      </a:lnTo>
                      <a:lnTo>
                        <a:pt x="392" y="261"/>
                      </a:lnTo>
                      <a:lnTo>
                        <a:pt x="388" y="264"/>
                      </a:lnTo>
                      <a:lnTo>
                        <a:pt x="380" y="264"/>
                      </a:lnTo>
                      <a:lnTo>
                        <a:pt x="377" y="265"/>
                      </a:lnTo>
                      <a:lnTo>
                        <a:pt x="376" y="266"/>
                      </a:lnTo>
                      <a:lnTo>
                        <a:pt x="375" y="269"/>
                      </a:lnTo>
                      <a:lnTo>
                        <a:pt x="370" y="274"/>
                      </a:lnTo>
                      <a:lnTo>
                        <a:pt x="366" y="275"/>
                      </a:lnTo>
                      <a:lnTo>
                        <a:pt x="363" y="278"/>
                      </a:lnTo>
                      <a:lnTo>
                        <a:pt x="359" y="281"/>
                      </a:lnTo>
                      <a:lnTo>
                        <a:pt x="353" y="287"/>
                      </a:lnTo>
                      <a:lnTo>
                        <a:pt x="351" y="292"/>
                      </a:lnTo>
                      <a:lnTo>
                        <a:pt x="351" y="299"/>
                      </a:lnTo>
                      <a:lnTo>
                        <a:pt x="353" y="306"/>
                      </a:lnTo>
                      <a:lnTo>
                        <a:pt x="353" y="315"/>
                      </a:lnTo>
                      <a:lnTo>
                        <a:pt x="360" y="330"/>
                      </a:lnTo>
                      <a:lnTo>
                        <a:pt x="362" y="336"/>
                      </a:lnTo>
                      <a:lnTo>
                        <a:pt x="359" y="343"/>
                      </a:lnTo>
                      <a:lnTo>
                        <a:pt x="356" y="350"/>
                      </a:lnTo>
                      <a:lnTo>
                        <a:pt x="354" y="355"/>
                      </a:lnTo>
                      <a:lnTo>
                        <a:pt x="351" y="358"/>
                      </a:lnTo>
                      <a:lnTo>
                        <a:pt x="349" y="355"/>
                      </a:lnTo>
                      <a:lnTo>
                        <a:pt x="349" y="351"/>
                      </a:lnTo>
                      <a:lnTo>
                        <a:pt x="347" y="349"/>
                      </a:lnTo>
                      <a:lnTo>
                        <a:pt x="346" y="345"/>
                      </a:lnTo>
                      <a:lnTo>
                        <a:pt x="341" y="340"/>
                      </a:lnTo>
                      <a:lnTo>
                        <a:pt x="338" y="336"/>
                      </a:lnTo>
                      <a:lnTo>
                        <a:pt x="337" y="332"/>
                      </a:lnTo>
                      <a:lnTo>
                        <a:pt x="334" y="326"/>
                      </a:lnTo>
                      <a:lnTo>
                        <a:pt x="334" y="323"/>
                      </a:lnTo>
                      <a:lnTo>
                        <a:pt x="332" y="315"/>
                      </a:lnTo>
                      <a:lnTo>
                        <a:pt x="326" y="307"/>
                      </a:lnTo>
                      <a:lnTo>
                        <a:pt x="325" y="304"/>
                      </a:lnTo>
                      <a:lnTo>
                        <a:pt x="324" y="303"/>
                      </a:lnTo>
                      <a:lnTo>
                        <a:pt x="322" y="304"/>
                      </a:lnTo>
                      <a:lnTo>
                        <a:pt x="321" y="304"/>
                      </a:lnTo>
                      <a:lnTo>
                        <a:pt x="321" y="306"/>
                      </a:lnTo>
                      <a:lnTo>
                        <a:pt x="318" y="308"/>
                      </a:lnTo>
                      <a:lnTo>
                        <a:pt x="315" y="308"/>
                      </a:lnTo>
                      <a:lnTo>
                        <a:pt x="312" y="307"/>
                      </a:lnTo>
                      <a:lnTo>
                        <a:pt x="307" y="302"/>
                      </a:lnTo>
                      <a:lnTo>
                        <a:pt x="303" y="302"/>
                      </a:lnTo>
                      <a:lnTo>
                        <a:pt x="297" y="304"/>
                      </a:lnTo>
                      <a:lnTo>
                        <a:pt x="294" y="306"/>
                      </a:lnTo>
                      <a:lnTo>
                        <a:pt x="282" y="306"/>
                      </a:lnTo>
                      <a:lnTo>
                        <a:pt x="276" y="308"/>
                      </a:lnTo>
                      <a:lnTo>
                        <a:pt x="274" y="311"/>
                      </a:lnTo>
                      <a:lnTo>
                        <a:pt x="271" y="315"/>
                      </a:lnTo>
                      <a:lnTo>
                        <a:pt x="267" y="317"/>
                      </a:lnTo>
                      <a:lnTo>
                        <a:pt x="261" y="316"/>
                      </a:lnTo>
                      <a:lnTo>
                        <a:pt x="253" y="315"/>
                      </a:lnTo>
                      <a:lnTo>
                        <a:pt x="245" y="312"/>
                      </a:lnTo>
                      <a:lnTo>
                        <a:pt x="240" y="309"/>
                      </a:lnTo>
                      <a:lnTo>
                        <a:pt x="235" y="309"/>
                      </a:lnTo>
                      <a:lnTo>
                        <a:pt x="229" y="315"/>
                      </a:lnTo>
                      <a:lnTo>
                        <a:pt x="228" y="317"/>
                      </a:lnTo>
                      <a:lnTo>
                        <a:pt x="225" y="319"/>
                      </a:lnTo>
                      <a:lnTo>
                        <a:pt x="224" y="321"/>
                      </a:lnTo>
                      <a:lnTo>
                        <a:pt x="221" y="324"/>
                      </a:lnTo>
                      <a:lnTo>
                        <a:pt x="217" y="325"/>
                      </a:lnTo>
                      <a:lnTo>
                        <a:pt x="210" y="330"/>
                      </a:lnTo>
                      <a:lnTo>
                        <a:pt x="207" y="332"/>
                      </a:lnTo>
                      <a:lnTo>
                        <a:pt x="206" y="334"/>
                      </a:lnTo>
                      <a:lnTo>
                        <a:pt x="204" y="336"/>
                      </a:lnTo>
                      <a:lnTo>
                        <a:pt x="204" y="341"/>
                      </a:lnTo>
                      <a:lnTo>
                        <a:pt x="206" y="345"/>
                      </a:lnTo>
                      <a:lnTo>
                        <a:pt x="206" y="354"/>
                      </a:lnTo>
                      <a:lnTo>
                        <a:pt x="204" y="361"/>
                      </a:lnTo>
                      <a:lnTo>
                        <a:pt x="202" y="366"/>
                      </a:lnTo>
                      <a:lnTo>
                        <a:pt x="199" y="375"/>
                      </a:lnTo>
                      <a:lnTo>
                        <a:pt x="199" y="381"/>
                      </a:lnTo>
                      <a:lnTo>
                        <a:pt x="202" y="392"/>
                      </a:lnTo>
                      <a:lnTo>
                        <a:pt x="204" y="397"/>
                      </a:lnTo>
                      <a:lnTo>
                        <a:pt x="204" y="400"/>
                      </a:lnTo>
                      <a:lnTo>
                        <a:pt x="206" y="404"/>
                      </a:lnTo>
                      <a:lnTo>
                        <a:pt x="207" y="406"/>
                      </a:lnTo>
                      <a:lnTo>
                        <a:pt x="207" y="410"/>
                      </a:lnTo>
                      <a:lnTo>
                        <a:pt x="210" y="416"/>
                      </a:lnTo>
                      <a:lnTo>
                        <a:pt x="212" y="418"/>
                      </a:lnTo>
                      <a:lnTo>
                        <a:pt x="215" y="422"/>
                      </a:lnTo>
                      <a:lnTo>
                        <a:pt x="219" y="425"/>
                      </a:lnTo>
                      <a:lnTo>
                        <a:pt x="224" y="430"/>
                      </a:lnTo>
                      <a:lnTo>
                        <a:pt x="229" y="433"/>
                      </a:lnTo>
                      <a:lnTo>
                        <a:pt x="232" y="430"/>
                      </a:lnTo>
                      <a:lnTo>
                        <a:pt x="235" y="425"/>
                      </a:lnTo>
                      <a:lnTo>
                        <a:pt x="240" y="422"/>
                      </a:lnTo>
                      <a:lnTo>
                        <a:pt x="250" y="422"/>
                      </a:lnTo>
                      <a:lnTo>
                        <a:pt x="253" y="419"/>
                      </a:lnTo>
                      <a:lnTo>
                        <a:pt x="254" y="417"/>
                      </a:lnTo>
                      <a:lnTo>
                        <a:pt x="254" y="413"/>
                      </a:lnTo>
                      <a:lnTo>
                        <a:pt x="255" y="410"/>
                      </a:lnTo>
                      <a:lnTo>
                        <a:pt x="255" y="406"/>
                      </a:lnTo>
                      <a:lnTo>
                        <a:pt x="258" y="401"/>
                      </a:lnTo>
                      <a:lnTo>
                        <a:pt x="261" y="400"/>
                      </a:lnTo>
                      <a:lnTo>
                        <a:pt x="265" y="396"/>
                      </a:lnTo>
                      <a:lnTo>
                        <a:pt x="269" y="396"/>
                      </a:lnTo>
                      <a:lnTo>
                        <a:pt x="273" y="395"/>
                      </a:lnTo>
                      <a:lnTo>
                        <a:pt x="275" y="393"/>
                      </a:lnTo>
                      <a:lnTo>
                        <a:pt x="279" y="392"/>
                      </a:lnTo>
                      <a:lnTo>
                        <a:pt x="282" y="391"/>
                      </a:lnTo>
                      <a:lnTo>
                        <a:pt x="286" y="389"/>
                      </a:lnTo>
                      <a:lnTo>
                        <a:pt x="288" y="389"/>
                      </a:lnTo>
                      <a:lnTo>
                        <a:pt x="294" y="392"/>
                      </a:lnTo>
                      <a:lnTo>
                        <a:pt x="295" y="393"/>
                      </a:lnTo>
                      <a:lnTo>
                        <a:pt x="295" y="397"/>
                      </a:lnTo>
                      <a:lnTo>
                        <a:pt x="294" y="400"/>
                      </a:lnTo>
                      <a:lnTo>
                        <a:pt x="294" y="402"/>
                      </a:lnTo>
                      <a:lnTo>
                        <a:pt x="291" y="406"/>
                      </a:lnTo>
                      <a:lnTo>
                        <a:pt x="287" y="410"/>
                      </a:lnTo>
                      <a:lnTo>
                        <a:pt x="287" y="416"/>
                      </a:lnTo>
                      <a:lnTo>
                        <a:pt x="288" y="417"/>
                      </a:lnTo>
                      <a:lnTo>
                        <a:pt x="288" y="423"/>
                      </a:lnTo>
                      <a:lnTo>
                        <a:pt x="287" y="427"/>
                      </a:lnTo>
                      <a:lnTo>
                        <a:pt x="287" y="430"/>
                      </a:lnTo>
                      <a:lnTo>
                        <a:pt x="286" y="433"/>
                      </a:lnTo>
                      <a:lnTo>
                        <a:pt x="286" y="438"/>
                      </a:lnTo>
                      <a:lnTo>
                        <a:pt x="284" y="439"/>
                      </a:lnTo>
                      <a:lnTo>
                        <a:pt x="283" y="443"/>
                      </a:lnTo>
                      <a:lnTo>
                        <a:pt x="280" y="447"/>
                      </a:lnTo>
                      <a:lnTo>
                        <a:pt x="278" y="452"/>
                      </a:lnTo>
                      <a:lnTo>
                        <a:pt x="279" y="455"/>
                      </a:lnTo>
                      <a:lnTo>
                        <a:pt x="283" y="456"/>
                      </a:lnTo>
                      <a:lnTo>
                        <a:pt x="292" y="456"/>
                      </a:lnTo>
                      <a:lnTo>
                        <a:pt x="304" y="453"/>
                      </a:lnTo>
                      <a:lnTo>
                        <a:pt x="313" y="453"/>
                      </a:lnTo>
                      <a:lnTo>
                        <a:pt x="322" y="459"/>
                      </a:lnTo>
                      <a:lnTo>
                        <a:pt x="330" y="464"/>
                      </a:lnTo>
                      <a:lnTo>
                        <a:pt x="334" y="468"/>
                      </a:lnTo>
                      <a:lnTo>
                        <a:pt x="334" y="472"/>
                      </a:lnTo>
                      <a:lnTo>
                        <a:pt x="333" y="474"/>
                      </a:lnTo>
                      <a:lnTo>
                        <a:pt x="332" y="476"/>
                      </a:lnTo>
                      <a:lnTo>
                        <a:pt x="329" y="476"/>
                      </a:lnTo>
                      <a:lnTo>
                        <a:pt x="325" y="480"/>
                      </a:lnTo>
                      <a:lnTo>
                        <a:pt x="325" y="485"/>
                      </a:lnTo>
                      <a:lnTo>
                        <a:pt x="326" y="488"/>
                      </a:lnTo>
                      <a:lnTo>
                        <a:pt x="326" y="493"/>
                      </a:lnTo>
                      <a:lnTo>
                        <a:pt x="325" y="494"/>
                      </a:lnTo>
                      <a:lnTo>
                        <a:pt x="324" y="497"/>
                      </a:lnTo>
                      <a:lnTo>
                        <a:pt x="324" y="502"/>
                      </a:lnTo>
                      <a:lnTo>
                        <a:pt x="325" y="505"/>
                      </a:lnTo>
                      <a:lnTo>
                        <a:pt x="325" y="507"/>
                      </a:lnTo>
                      <a:lnTo>
                        <a:pt x="326" y="511"/>
                      </a:lnTo>
                      <a:lnTo>
                        <a:pt x="330" y="518"/>
                      </a:lnTo>
                      <a:lnTo>
                        <a:pt x="337" y="523"/>
                      </a:lnTo>
                      <a:lnTo>
                        <a:pt x="342" y="528"/>
                      </a:lnTo>
                      <a:lnTo>
                        <a:pt x="347" y="529"/>
                      </a:lnTo>
                      <a:lnTo>
                        <a:pt x="354" y="528"/>
                      </a:lnTo>
                      <a:lnTo>
                        <a:pt x="359" y="526"/>
                      </a:lnTo>
                      <a:lnTo>
                        <a:pt x="363" y="523"/>
                      </a:lnTo>
                      <a:lnTo>
                        <a:pt x="379" y="523"/>
                      </a:lnTo>
                      <a:lnTo>
                        <a:pt x="383" y="527"/>
                      </a:lnTo>
                      <a:lnTo>
                        <a:pt x="385" y="531"/>
                      </a:lnTo>
                      <a:lnTo>
                        <a:pt x="388" y="533"/>
                      </a:lnTo>
                      <a:lnTo>
                        <a:pt x="391" y="537"/>
                      </a:lnTo>
                      <a:lnTo>
                        <a:pt x="392" y="539"/>
                      </a:lnTo>
                      <a:lnTo>
                        <a:pt x="395" y="537"/>
                      </a:lnTo>
                      <a:lnTo>
                        <a:pt x="395" y="536"/>
                      </a:lnTo>
                      <a:lnTo>
                        <a:pt x="396" y="533"/>
                      </a:lnTo>
                      <a:lnTo>
                        <a:pt x="396" y="529"/>
                      </a:lnTo>
                      <a:lnTo>
                        <a:pt x="397" y="527"/>
                      </a:lnTo>
                      <a:lnTo>
                        <a:pt x="397" y="524"/>
                      </a:lnTo>
                      <a:lnTo>
                        <a:pt x="398" y="523"/>
                      </a:lnTo>
                      <a:lnTo>
                        <a:pt x="406" y="519"/>
                      </a:lnTo>
                      <a:lnTo>
                        <a:pt x="409" y="516"/>
                      </a:lnTo>
                      <a:lnTo>
                        <a:pt x="409" y="506"/>
                      </a:lnTo>
                      <a:lnTo>
                        <a:pt x="410" y="505"/>
                      </a:lnTo>
                      <a:lnTo>
                        <a:pt x="425" y="505"/>
                      </a:lnTo>
                      <a:lnTo>
                        <a:pt x="427" y="503"/>
                      </a:lnTo>
                      <a:lnTo>
                        <a:pt x="429" y="501"/>
                      </a:lnTo>
                      <a:lnTo>
                        <a:pt x="434" y="495"/>
                      </a:lnTo>
                      <a:lnTo>
                        <a:pt x="438" y="493"/>
                      </a:lnTo>
                      <a:lnTo>
                        <a:pt x="440" y="490"/>
                      </a:lnTo>
                      <a:lnTo>
                        <a:pt x="443" y="490"/>
                      </a:lnTo>
                      <a:lnTo>
                        <a:pt x="446" y="491"/>
                      </a:lnTo>
                      <a:lnTo>
                        <a:pt x="447" y="493"/>
                      </a:lnTo>
                      <a:lnTo>
                        <a:pt x="447" y="495"/>
                      </a:lnTo>
                      <a:lnTo>
                        <a:pt x="446" y="498"/>
                      </a:lnTo>
                      <a:lnTo>
                        <a:pt x="444" y="499"/>
                      </a:lnTo>
                      <a:lnTo>
                        <a:pt x="443" y="502"/>
                      </a:lnTo>
                      <a:lnTo>
                        <a:pt x="442" y="503"/>
                      </a:lnTo>
                      <a:lnTo>
                        <a:pt x="442" y="508"/>
                      </a:lnTo>
                      <a:lnTo>
                        <a:pt x="443" y="511"/>
                      </a:lnTo>
                      <a:lnTo>
                        <a:pt x="443" y="515"/>
                      </a:lnTo>
                      <a:lnTo>
                        <a:pt x="440" y="518"/>
                      </a:lnTo>
                      <a:lnTo>
                        <a:pt x="439" y="520"/>
                      </a:lnTo>
                      <a:lnTo>
                        <a:pt x="439" y="524"/>
                      </a:lnTo>
                      <a:lnTo>
                        <a:pt x="442" y="526"/>
                      </a:lnTo>
                      <a:lnTo>
                        <a:pt x="443" y="526"/>
                      </a:lnTo>
                      <a:lnTo>
                        <a:pt x="448" y="523"/>
                      </a:lnTo>
                      <a:lnTo>
                        <a:pt x="450" y="522"/>
                      </a:lnTo>
                      <a:lnTo>
                        <a:pt x="451" y="519"/>
                      </a:lnTo>
                      <a:lnTo>
                        <a:pt x="450" y="518"/>
                      </a:lnTo>
                      <a:lnTo>
                        <a:pt x="450" y="515"/>
                      </a:lnTo>
                      <a:lnTo>
                        <a:pt x="448" y="512"/>
                      </a:lnTo>
                      <a:lnTo>
                        <a:pt x="448" y="508"/>
                      </a:lnTo>
                      <a:lnTo>
                        <a:pt x="450" y="506"/>
                      </a:lnTo>
                      <a:lnTo>
                        <a:pt x="454" y="502"/>
                      </a:lnTo>
                      <a:lnTo>
                        <a:pt x="455" y="499"/>
                      </a:lnTo>
                      <a:lnTo>
                        <a:pt x="457" y="497"/>
                      </a:lnTo>
                      <a:lnTo>
                        <a:pt x="457" y="494"/>
                      </a:lnTo>
                      <a:lnTo>
                        <a:pt x="459" y="493"/>
                      </a:lnTo>
                      <a:lnTo>
                        <a:pt x="460" y="493"/>
                      </a:lnTo>
                      <a:lnTo>
                        <a:pt x="460" y="494"/>
                      </a:lnTo>
                      <a:lnTo>
                        <a:pt x="461" y="495"/>
                      </a:lnTo>
                      <a:lnTo>
                        <a:pt x="461" y="497"/>
                      </a:lnTo>
                      <a:lnTo>
                        <a:pt x="463" y="498"/>
                      </a:lnTo>
                      <a:lnTo>
                        <a:pt x="469" y="498"/>
                      </a:lnTo>
                      <a:lnTo>
                        <a:pt x="471" y="497"/>
                      </a:lnTo>
                      <a:lnTo>
                        <a:pt x="473" y="498"/>
                      </a:lnTo>
                      <a:lnTo>
                        <a:pt x="474" y="498"/>
                      </a:lnTo>
                      <a:lnTo>
                        <a:pt x="476" y="499"/>
                      </a:lnTo>
                      <a:lnTo>
                        <a:pt x="476" y="501"/>
                      </a:lnTo>
                      <a:lnTo>
                        <a:pt x="474" y="503"/>
                      </a:lnTo>
                      <a:lnTo>
                        <a:pt x="474" y="508"/>
                      </a:lnTo>
                      <a:lnTo>
                        <a:pt x="476" y="511"/>
                      </a:lnTo>
                      <a:lnTo>
                        <a:pt x="478" y="512"/>
                      </a:lnTo>
                      <a:lnTo>
                        <a:pt x="482" y="512"/>
                      </a:lnTo>
                      <a:lnTo>
                        <a:pt x="488" y="510"/>
                      </a:lnTo>
                      <a:lnTo>
                        <a:pt x="493" y="510"/>
                      </a:lnTo>
                      <a:lnTo>
                        <a:pt x="501" y="514"/>
                      </a:lnTo>
                      <a:lnTo>
                        <a:pt x="502" y="514"/>
                      </a:lnTo>
                      <a:lnTo>
                        <a:pt x="505" y="515"/>
                      </a:lnTo>
                      <a:lnTo>
                        <a:pt x="507" y="515"/>
                      </a:lnTo>
                      <a:lnTo>
                        <a:pt x="510" y="514"/>
                      </a:lnTo>
                      <a:lnTo>
                        <a:pt x="518" y="511"/>
                      </a:lnTo>
                      <a:lnTo>
                        <a:pt x="526" y="511"/>
                      </a:lnTo>
                      <a:lnTo>
                        <a:pt x="534" y="514"/>
                      </a:lnTo>
                      <a:lnTo>
                        <a:pt x="540" y="518"/>
                      </a:lnTo>
                      <a:lnTo>
                        <a:pt x="551" y="526"/>
                      </a:lnTo>
                      <a:lnTo>
                        <a:pt x="557" y="531"/>
                      </a:lnTo>
                      <a:lnTo>
                        <a:pt x="565" y="539"/>
                      </a:lnTo>
                      <a:lnTo>
                        <a:pt x="573" y="545"/>
                      </a:lnTo>
                      <a:lnTo>
                        <a:pt x="579" y="552"/>
                      </a:lnTo>
                      <a:lnTo>
                        <a:pt x="587" y="557"/>
                      </a:lnTo>
                      <a:lnTo>
                        <a:pt x="594" y="557"/>
                      </a:lnTo>
                      <a:lnTo>
                        <a:pt x="602" y="554"/>
                      </a:lnTo>
                      <a:lnTo>
                        <a:pt x="611" y="556"/>
                      </a:lnTo>
                      <a:lnTo>
                        <a:pt x="619" y="560"/>
                      </a:lnTo>
                      <a:lnTo>
                        <a:pt x="625" y="565"/>
                      </a:lnTo>
                      <a:lnTo>
                        <a:pt x="633" y="570"/>
                      </a:lnTo>
                      <a:lnTo>
                        <a:pt x="637" y="574"/>
                      </a:lnTo>
                      <a:lnTo>
                        <a:pt x="640" y="578"/>
                      </a:lnTo>
                      <a:lnTo>
                        <a:pt x="642" y="581"/>
                      </a:lnTo>
                      <a:lnTo>
                        <a:pt x="645" y="588"/>
                      </a:lnTo>
                      <a:lnTo>
                        <a:pt x="648" y="592"/>
                      </a:lnTo>
                      <a:lnTo>
                        <a:pt x="654" y="599"/>
                      </a:lnTo>
                      <a:lnTo>
                        <a:pt x="658" y="600"/>
                      </a:lnTo>
                      <a:lnTo>
                        <a:pt x="661" y="603"/>
                      </a:lnTo>
                      <a:lnTo>
                        <a:pt x="663" y="607"/>
                      </a:lnTo>
                      <a:lnTo>
                        <a:pt x="665" y="611"/>
                      </a:lnTo>
                      <a:lnTo>
                        <a:pt x="665" y="613"/>
                      </a:lnTo>
                      <a:lnTo>
                        <a:pt x="663" y="617"/>
                      </a:lnTo>
                      <a:lnTo>
                        <a:pt x="662" y="620"/>
                      </a:lnTo>
                      <a:lnTo>
                        <a:pt x="662" y="624"/>
                      </a:lnTo>
                      <a:lnTo>
                        <a:pt x="663" y="625"/>
                      </a:lnTo>
                      <a:lnTo>
                        <a:pt x="665" y="625"/>
                      </a:lnTo>
                      <a:lnTo>
                        <a:pt x="666" y="624"/>
                      </a:lnTo>
                      <a:lnTo>
                        <a:pt x="671" y="624"/>
                      </a:lnTo>
                      <a:lnTo>
                        <a:pt x="673" y="625"/>
                      </a:lnTo>
                      <a:lnTo>
                        <a:pt x="675" y="626"/>
                      </a:lnTo>
                      <a:lnTo>
                        <a:pt x="676" y="628"/>
                      </a:lnTo>
                      <a:lnTo>
                        <a:pt x="686" y="628"/>
                      </a:lnTo>
                      <a:lnTo>
                        <a:pt x="688" y="629"/>
                      </a:lnTo>
                      <a:lnTo>
                        <a:pt x="690" y="630"/>
                      </a:lnTo>
                      <a:lnTo>
                        <a:pt x="691" y="633"/>
                      </a:lnTo>
                      <a:lnTo>
                        <a:pt x="694" y="636"/>
                      </a:lnTo>
                      <a:lnTo>
                        <a:pt x="694" y="638"/>
                      </a:lnTo>
                      <a:lnTo>
                        <a:pt x="695" y="638"/>
                      </a:lnTo>
                      <a:lnTo>
                        <a:pt x="696" y="639"/>
                      </a:lnTo>
                      <a:lnTo>
                        <a:pt x="701" y="639"/>
                      </a:lnTo>
                      <a:lnTo>
                        <a:pt x="704" y="641"/>
                      </a:lnTo>
                      <a:lnTo>
                        <a:pt x="708" y="645"/>
                      </a:lnTo>
                      <a:lnTo>
                        <a:pt x="713" y="645"/>
                      </a:lnTo>
                      <a:lnTo>
                        <a:pt x="717" y="642"/>
                      </a:lnTo>
                      <a:lnTo>
                        <a:pt x="722" y="641"/>
                      </a:lnTo>
                      <a:lnTo>
                        <a:pt x="728" y="641"/>
                      </a:lnTo>
                      <a:lnTo>
                        <a:pt x="734" y="643"/>
                      </a:lnTo>
                      <a:lnTo>
                        <a:pt x="741" y="649"/>
                      </a:lnTo>
                      <a:lnTo>
                        <a:pt x="750" y="658"/>
                      </a:lnTo>
                      <a:lnTo>
                        <a:pt x="755" y="660"/>
                      </a:lnTo>
                      <a:lnTo>
                        <a:pt x="758" y="659"/>
                      </a:lnTo>
                      <a:lnTo>
                        <a:pt x="760" y="656"/>
                      </a:lnTo>
                      <a:lnTo>
                        <a:pt x="762" y="656"/>
                      </a:lnTo>
                      <a:lnTo>
                        <a:pt x="763" y="659"/>
                      </a:lnTo>
                      <a:lnTo>
                        <a:pt x="763" y="681"/>
                      </a:lnTo>
                      <a:lnTo>
                        <a:pt x="762" y="691"/>
                      </a:lnTo>
                      <a:lnTo>
                        <a:pt x="758" y="698"/>
                      </a:lnTo>
                      <a:lnTo>
                        <a:pt x="753" y="706"/>
                      </a:lnTo>
                      <a:lnTo>
                        <a:pt x="746" y="714"/>
                      </a:lnTo>
                      <a:lnTo>
                        <a:pt x="741" y="722"/>
                      </a:lnTo>
                      <a:lnTo>
                        <a:pt x="735" y="732"/>
                      </a:lnTo>
                      <a:lnTo>
                        <a:pt x="734" y="734"/>
                      </a:lnTo>
                      <a:lnTo>
                        <a:pt x="732" y="735"/>
                      </a:lnTo>
                      <a:lnTo>
                        <a:pt x="729" y="734"/>
                      </a:lnTo>
                      <a:lnTo>
                        <a:pt x="726" y="735"/>
                      </a:lnTo>
                      <a:lnTo>
                        <a:pt x="725" y="742"/>
                      </a:lnTo>
                      <a:lnTo>
                        <a:pt x="724" y="749"/>
                      </a:lnTo>
                      <a:lnTo>
                        <a:pt x="725" y="756"/>
                      </a:lnTo>
                      <a:lnTo>
                        <a:pt x="724" y="764"/>
                      </a:lnTo>
                      <a:lnTo>
                        <a:pt x="721" y="773"/>
                      </a:lnTo>
                      <a:lnTo>
                        <a:pt x="717" y="781"/>
                      </a:lnTo>
                      <a:lnTo>
                        <a:pt x="713" y="787"/>
                      </a:lnTo>
                      <a:lnTo>
                        <a:pt x="705" y="798"/>
                      </a:lnTo>
                      <a:lnTo>
                        <a:pt x="700" y="804"/>
                      </a:lnTo>
                      <a:lnTo>
                        <a:pt x="697" y="810"/>
                      </a:lnTo>
                      <a:lnTo>
                        <a:pt x="694" y="814"/>
                      </a:lnTo>
                      <a:lnTo>
                        <a:pt x="691" y="815"/>
                      </a:lnTo>
                      <a:lnTo>
                        <a:pt x="688" y="815"/>
                      </a:lnTo>
                      <a:lnTo>
                        <a:pt x="686" y="816"/>
                      </a:lnTo>
                      <a:lnTo>
                        <a:pt x="680" y="816"/>
                      </a:lnTo>
                      <a:lnTo>
                        <a:pt x="678" y="818"/>
                      </a:lnTo>
                      <a:lnTo>
                        <a:pt x="673" y="821"/>
                      </a:lnTo>
                      <a:lnTo>
                        <a:pt x="662" y="828"/>
                      </a:lnTo>
                      <a:lnTo>
                        <a:pt x="653" y="835"/>
                      </a:lnTo>
                      <a:lnTo>
                        <a:pt x="644" y="840"/>
                      </a:lnTo>
                      <a:lnTo>
                        <a:pt x="638" y="845"/>
                      </a:lnTo>
                      <a:lnTo>
                        <a:pt x="637" y="848"/>
                      </a:lnTo>
                      <a:lnTo>
                        <a:pt x="637" y="858"/>
                      </a:lnTo>
                      <a:lnTo>
                        <a:pt x="636" y="859"/>
                      </a:lnTo>
                      <a:lnTo>
                        <a:pt x="634" y="862"/>
                      </a:lnTo>
                      <a:lnTo>
                        <a:pt x="632" y="865"/>
                      </a:lnTo>
                      <a:lnTo>
                        <a:pt x="628" y="867"/>
                      </a:lnTo>
                      <a:lnTo>
                        <a:pt x="623" y="873"/>
                      </a:lnTo>
                      <a:lnTo>
                        <a:pt x="621" y="875"/>
                      </a:lnTo>
                      <a:lnTo>
                        <a:pt x="619" y="879"/>
                      </a:lnTo>
                      <a:lnTo>
                        <a:pt x="615" y="883"/>
                      </a:lnTo>
                      <a:lnTo>
                        <a:pt x="611" y="886"/>
                      </a:lnTo>
                      <a:lnTo>
                        <a:pt x="606" y="888"/>
                      </a:lnTo>
                      <a:lnTo>
                        <a:pt x="599" y="893"/>
                      </a:lnTo>
                      <a:lnTo>
                        <a:pt x="591" y="901"/>
                      </a:lnTo>
                      <a:lnTo>
                        <a:pt x="585" y="907"/>
                      </a:lnTo>
                      <a:lnTo>
                        <a:pt x="579" y="908"/>
                      </a:lnTo>
                      <a:lnTo>
                        <a:pt x="566" y="910"/>
                      </a:lnTo>
                      <a:lnTo>
                        <a:pt x="564" y="912"/>
                      </a:lnTo>
                      <a:lnTo>
                        <a:pt x="562" y="913"/>
                      </a:lnTo>
                      <a:lnTo>
                        <a:pt x="562" y="916"/>
                      </a:lnTo>
                      <a:lnTo>
                        <a:pt x="564" y="918"/>
                      </a:lnTo>
                      <a:lnTo>
                        <a:pt x="564" y="921"/>
                      </a:lnTo>
                      <a:lnTo>
                        <a:pt x="561" y="924"/>
                      </a:lnTo>
                      <a:lnTo>
                        <a:pt x="553" y="928"/>
                      </a:lnTo>
                      <a:lnTo>
                        <a:pt x="544" y="930"/>
                      </a:lnTo>
                      <a:lnTo>
                        <a:pt x="536" y="933"/>
                      </a:lnTo>
                      <a:lnTo>
                        <a:pt x="531" y="934"/>
                      </a:lnTo>
                      <a:lnTo>
                        <a:pt x="528" y="935"/>
                      </a:lnTo>
                      <a:lnTo>
                        <a:pt x="526" y="938"/>
                      </a:lnTo>
                      <a:lnTo>
                        <a:pt x="523" y="939"/>
                      </a:lnTo>
                      <a:lnTo>
                        <a:pt x="519" y="943"/>
                      </a:lnTo>
                      <a:lnTo>
                        <a:pt x="516" y="945"/>
                      </a:lnTo>
                      <a:lnTo>
                        <a:pt x="495" y="945"/>
                      </a:lnTo>
                      <a:lnTo>
                        <a:pt x="494" y="946"/>
                      </a:lnTo>
                      <a:lnTo>
                        <a:pt x="494" y="947"/>
                      </a:lnTo>
                      <a:lnTo>
                        <a:pt x="497" y="950"/>
                      </a:lnTo>
                      <a:lnTo>
                        <a:pt x="498" y="950"/>
                      </a:lnTo>
                      <a:lnTo>
                        <a:pt x="499" y="951"/>
                      </a:lnTo>
                      <a:lnTo>
                        <a:pt x="495" y="955"/>
                      </a:lnTo>
                      <a:lnTo>
                        <a:pt x="495" y="960"/>
                      </a:lnTo>
                      <a:lnTo>
                        <a:pt x="486" y="960"/>
                      </a:lnTo>
                      <a:lnTo>
                        <a:pt x="478" y="963"/>
                      </a:lnTo>
                      <a:lnTo>
                        <a:pt x="477" y="964"/>
                      </a:lnTo>
                      <a:lnTo>
                        <a:pt x="477" y="965"/>
                      </a:lnTo>
                      <a:lnTo>
                        <a:pt x="478" y="967"/>
                      </a:lnTo>
                      <a:lnTo>
                        <a:pt x="481" y="968"/>
                      </a:lnTo>
                      <a:lnTo>
                        <a:pt x="489" y="968"/>
                      </a:lnTo>
                      <a:lnTo>
                        <a:pt x="490" y="969"/>
                      </a:lnTo>
                      <a:lnTo>
                        <a:pt x="490" y="971"/>
                      </a:lnTo>
                      <a:lnTo>
                        <a:pt x="489" y="972"/>
                      </a:lnTo>
                      <a:lnTo>
                        <a:pt x="486" y="973"/>
                      </a:lnTo>
                      <a:lnTo>
                        <a:pt x="482" y="973"/>
                      </a:lnTo>
                      <a:lnTo>
                        <a:pt x="477" y="979"/>
                      </a:lnTo>
                      <a:lnTo>
                        <a:pt x="474" y="980"/>
                      </a:lnTo>
                      <a:lnTo>
                        <a:pt x="468" y="980"/>
                      </a:lnTo>
                      <a:lnTo>
                        <a:pt x="464" y="984"/>
                      </a:lnTo>
                      <a:lnTo>
                        <a:pt x="465" y="985"/>
                      </a:lnTo>
                      <a:lnTo>
                        <a:pt x="469" y="985"/>
                      </a:lnTo>
                      <a:lnTo>
                        <a:pt x="471" y="984"/>
                      </a:lnTo>
                      <a:lnTo>
                        <a:pt x="473" y="984"/>
                      </a:lnTo>
                      <a:lnTo>
                        <a:pt x="474" y="986"/>
                      </a:lnTo>
                      <a:lnTo>
                        <a:pt x="476" y="988"/>
                      </a:lnTo>
                      <a:lnTo>
                        <a:pt x="481" y="990"/>
                      </a:lnTo>
                      <a:lnTo>
                        <a:pt x="494" y="990"/>
                      </a:lnTo>
                      <a:lnTo>
                        <a:pt x="488" y="993"/>
                      </a:lnTo>
                      <a:lnTo>
                        <a:pt x="477" y="994"/>
                      </a:lnTo>
                      <a:lnTo>
                        <a:pt x="465" y="994"/>
                      </a:lnTo>
                      <a:lnTo>
                        <a:pt x="451" y="993"/>
                      </a:lnTo>
                      <a:lnTo>
                        <a:pt x="447" y="990"/>
                      </a:lnTo>
                      <a:lnTo>
                        <a:pt x="444" y="990"/>
                      </a:lnTo>
                      <a:lnTo>
                        <a:pt x="442" y="989"/>
                      </a:lnTo>
                      <a:lnTo>
                        <a:pt x="436" y="989"/>
                      </a:lnTo>
                      <a:lnTo>
                        <a:pt x="433" y="988"/>
                      </a:lnTo>
                      <a:lnTo>
                        <a:pt x="429" y="988"/>
                      </a:lnTo>
                      <a:lnTo>
                        <a:pt x="423" y="985"/>
                      </a:lnTo>
                      <a:lnTo>
                        <a:pt x="418" y="980"/>
                      </a:lnTo>
                      <a:lnTo>
                        <a:pt x="417" y="977"/>
                      </a:lnTo>
                      <a:lnTo>
                        <a:pt x="417" y="976"/>
                      </a:lnTo>
                      <a:lnTo>
                        <a:pt x="419" y="976"/>
                      </a:lnTo>
                      <a:lnTo>
                        <a:pt x="427" y="972"/>
                      </a:lnTo>
                      <a:lnTo>
                        <a:pt x="431" y="969"/>
                      </a:lnTo>
                      <a:lnTo>
                        <a:pt x="433" y="968"/>
                      </a:lnTo>
                      <a:lnTo>
                        <a:pt x="434" y="965"/>
                      </a:lnTo>
                      <a:lnTo>
                        <a:pt x="435" y="962"/>
                      </a:lnTo>
                      <a:lnTo>
                        <a:pt x="436" y="959"/>
                      </a:lnTo>
                      <a:lnTo>
                        <a:pt x="436" y="955"/>
                      </a:lnTo>
                      <a:lnTo>
                        <a:pt x="435" y="954"/>
                      </a:lnTo>
                      <a:lnTo>
                        <a:pt x="434" y="951"/>
                      </a:lnTo>
                      <a:lnTo>
                        <a:pt x="433" y="951"/>
                      </a:lnTo>
                      <a:lnTo>
                        <a:pt x="429" y="955"/>
                      </a:lnTo>
                      <a:lnTo>
                        <a:pt x="429" y="959"/>
                      </a:lnTo>
                      <a:lnTo>
                        <a:pt x="427" y="960"/>
                      </a:lnTo>
                      <a:lnTo>
                        <a:pt x="427" y="965"/>
                      </a:lnTo>
                      <a:lnTo>
                        <a:pt x="423" y="969"/>
                      </a:lnTo>
                      <a:lnTo>
                        <a:pt x="421" y="969"/>
                      </a:lnTo>
                      <a:lnTo>
                        <a:pt x="419" y="968"/>
                      </a:lnTo>
                      <a:lnTo>
                        <a:pt x="422" y="965"/>
                      </a:lnTo>
                      <a:lnTo>
                        <a:pt x="425" y="960"/>
                      </a:lnTo>
                      <a:lnTo>
                        <a:pt x="426" y="955"/>
                      </a:lnTo>
                      <a:lnTo>
                        <a:pt x="426" y="950"/>
                      </a:lnTo>
                      <a:lnTo>
                        <a:pt x="430" y="942"/>
                      </a:lnTo>
                      <a:lnTo>
                        <a:pt x="430" y="938"/>
                      </a:lnTo>
                      <a:lnTo>
                        <a:pt x="426" y="930"/>
                      </a:lnTo>
                      <a:lnTo>
                        <a:pt x="426" y="929"/>
                      </a:lnTo>
                      <a:lnTo>
                        <a:pt x="427" y="926"/>
                      </a:lnTo>
                      <a:lnTo>
                        <a:pt x="433" y="921"/>
                      </a:lnTo>
                      <a:lnTo>
                        <a:pt x="436" y="918"/>
                      </a:lnTo>
                      <a:lnTo>
                        <a:pt x="442" y="913"/>
                      </a:lnTo>
                      <a:lnTo>
                        <a:pt x="444" y="907"/>
                      </a:lnTo>
                      <a:lnTo>
                        <a:pt x="444" y="882"/>
                      </a:lnTo>
                      <a:lnTo>
                        <a:pt x="446" y="879"/>
                      </a:lnTo>
                      <a:lnTo>
                        <a:pt x="447" y="878"/>
                      </a:lnTo>
                      <a:lnTo>
                        <a:pt x="450" y="878"/>
                      </a:lnTo>
                      <a:lnTo>
                        <a:pt x="451" y="876"/>
                      </a:lnTo>
                      <a:lnTo>
                        <a:pt x="452" y="874"/>
                      </a:lnTo>
                      <a:lnTo>
                        <a:pt x="452" y="863"/>
                      </a:lnTo>
                      <a:lnTo>
                        <a:pt x="451" y="861"/>
                      </a:lnTo>
                      <a:lnTo>
                        <a:pt x="451" y="852"/>
                      </a:lnTo>
                      <a:lnTo>
                        <a:pt x="452" y="846"/>
                      </a:lnTo>
                      <a:lnTo>
                        <a:pt x="455" y="838"/>
                      </a:lnTo>
                      <a:lnTo>
                        <a:pt x="456" y="827"/>
                      </a:lnTo>
                      <a:lnTo>
                        <a:pt x="456" y="803"/>
                      </a:lnTo>
                      <a:lnTo>
                        <a:pt x="455" y="801"/>
                      </a:lnTo>
                      <a:lnTo>
                        <a:pt x="450" y="795"/>
                      </a:lnTo>
                      <a:lnTo>
                        <a:pt x="448" y="793"/>
                      </a:lnTo>
                      <a:lnTo>
                        <a:pt x="447" y="793"/>
                      </a:lnTo>
                      <a:lnTo>
                        <a:pt x="446" y="791"/>
                      </a:lnTo>
                      <a:lnTo>
                        <a:pt x="443" y="790"/>
                      </a:lnTo>
                      <a:lnTo>
                        <a:pt x="439" y="787"/>
                      </a:lnTo>
                      <a:lnTo>
                        <a:pt x="436" y="785"/>
                      </a:lnTo>
                      <a:lnTo>
                        <a:pt x="433" y="783"/>
                      </a:lnTo>
                      <a:lnTo>
                        <a:pt x="427" y="782"/>
                      </a:lnTo>
                      <a:lnTo>
                        <a:pt x="421" y="780"/>
                      </a:lnTo>
                      <a:lnTo>
                        <a:pt x="410" y="776"/>
                      </a:lnTo>
                      <a:lnTo>
                        <a:pt x="402" y="768"/>
                      </a:lnTo>
                      <a:lnTo>
                        <a:pt x="396" y="757"/>
                      </a:lnTo>
                      <a:lnTo>
                        <a:pt x="392" y="746"/>
                      </a:lnTo>
                      <a:lnTo>
                        <a:pt x="388" y="735"/>
                      </a:lnTo>
                      <a:lnTo>
                        <a:pt x="384" y="727"/>
                      </a:lnTo>
                      <a:lnTo>
                        <a:pt x="374" y="709"/>
                      </a:lnTo>
                      <a:lnTo>
                        <a:pt x="368" y="702"/>
                      </a:lnTo>
                      <a:lnTo>
                        <a:pt x="366" y="698"/>
                      </a:lnTo>
                      <a:lnTo>
                        <a:pt x="362" y="694"/>
                      </a:lnTo>
                      <a:lnTo>
                        <a:pt x="359" y="694"/>
                      </a:lnTo>
                      <a:lnTo>
                        <a:pt x="358" y="693"/>
                      </a:lnTo>
                      <a:lnTo>
                        <a:pt x="356" y="691"/>
                      </a:lnTo>
                      <a:lnTo>
                        <a:pt x="356" y="689"/>
                      </a:lnTo>
                      <a:lnTo>
                        <a:pt x="354" y="684"/>
                      </a:lnTo>
                      <a:lnTo>
                        <a:pt x="349" y="676"/>
                      </a:lnTo>
                      <a:lnTo>
                        <a:pt x="349" y="672"/>
                      </a:lnTo>
                      <a:lnTo>
                        <a:pt x="350" y="670"/>
                      </a:lnTo>
                      <a:lnTo>
                        <a:pt x="355" y="664"/>
                      </a:lnTo>
                      <a:lnTo>
                        <a:pt x="359" y="662"/>
                      </a:lnTo>
                      <a:lnTo>
                        <a:pt x="363" y="660"/>
                      </a:lnTo>
                      <a:lnTo>
                        <a:pt x="366" y="659"/>
                      </a:lnTo>
                      <a:lnTo>
                        <a:pt x="366" y="656"/>
                      </a:lnTo>
                      <a:lnTo>
                        <a:pt x="363" y="654"/>
                      </a:lnTo>
                      <a:lnTo>
                        <a:pt x="362" y="654"/>
                      </a:lnTo>
                      <a:lnTo>
                        <a:pt x="359" y="653"/>
                      </a:lnTo>
                      <a:lnTo>
                        <a:pt x="358" y="651"/>
                      </a:lnTo>
                      <a:lnTo>
                        <a:pt x="358" y="634"/>
                      </a:lnTo>
                      <a:lnTo>
                        <a:pt x="359" y="628"/>
                      </a:lnTo>
                      <a:lnTo>
                        <a:pt x="363" y="621"/>
                      </a:lnTo>
                      <a:lnTo>
                        <a:pt x="368" y="615"/>
                      </a:lnTo>
                      <a:lnTo>
                        <a:pt x="372" y="609"/>
                      </a:lnTo>
                      <a:lnTo>
                        <a:pt x="374" y="608"/>
                      </a:lnTo>
                      <a:lnTo>
                        <a:pt x="374" y="605"/>
                      </a:lnTo>
                      <a:lnTo>
                        <a:pt x="372" y="604"/>
                      </a:lnTo>
                      <a:lnTo>
                        <a:pt x="372" y="601"/>
                      </a:lnTo>
                      <a:lnTo>
                        <a:pt x="371" y="599"/>
                      </a:lnTo>
                      <a:lnTo>
                        <a:pt x="371" y="595"/>
                      </a:lnTo>
                      <a:lnTo>
                        <a:pt x="372" y="595"/>
                      </a:lnTo>
                      <a:lnTo>
                        <a:pt x="374" y="596"/>
                      </a:lnTo>
                      <a:lnTo>
                        <a:pt x="376" y="596"/>
                      </a:lnTo>
                      <a:lnTo>
                        <a:pt x="379" y="595"/>
                      </a:lnTo>
                      <a:lnTo>
                        <a:pt x="383" y="592"/>
                      </a:lnTo>
                      <a:lnTo>
                        <a:pt x="385" y="590"/>
                      </a:lnTo>
                      <a:lnTo>
                        <a:pt x="387" y="587"/>
                      </a:lnTo>
                      <a:lnTo>
                        <a:pt x="388" y="583"/>
                      </a:lnTo>
                      <a:lnTo>
                        <a:pt x="388" y="579"/>
                      </a:lnTo>
                      <a:lnTo>
                        <a:pt x="387" y="575"/>
                      </a:lnTo>
                      <a:lnTo>
                        <a:pt x="387" y="563"/>
                      </a:lnTo>
                      <a:lnTo>
                        <a:pt x="385" y="562"/>
                      </a:lnTo>
                      <a:lnTo>
                        <a:pt x="385" y="560"/>
                      </a:lnTo>
                      <a:lnTo>
                        <a:pt x="384" y="557"/>
                      </a:lnTo>
                      <a:lnTo>
                        <a:pt x="384" y="550"/>
                      </a:lnTo>
                      <a:lnTo>
                        <a:pt x="383" y="548"/>
                      </a:lnTo>
                      <a:lnTo>
                        <a:pt x="379" y="544"/>
                      </a:lnTo>
                      <a:lnTo>
                        <a:pt x="379" y="543"/>
                      </a:lnTo>
                      <a:lnTo>
                        <a:pt x="377" y="541"/>
                      </a:lnTo>
                      <a:lnTo>
                        <a:pt x="376" y="539"/>
                      </a:lnTo>
                      <a:lnTo>
                        <a:pt x="374" y="536"/>
                      </a:lnTo>
                      <a:lnTo>
                        <a:pt x="372" y="533"/>
                      </a:lnTo>
                      <a:lnTo>
                        <a:pt x="371" y="532"/>
                      </a:lnTo>
                      <a:lnTo>
                        <a:pt x="368" y="532"/>
                      </a:lnTo>
                      <a:lnTo>
                        <a:pt x="360" y="536"/>
                      </a:lnTo>
                      <a:lnTo>
                        <a:pt x="358" y="539"/>
                      </a:lnTo>
                      <a:lnTo>
                        <a:pt x="358" y="540"/>
                      </a:lnTo>
                      <a:lnTo>
                        <a:pt x="359" y="541"/>
                      </a:lnTo>
                      <a:lnTo>
                        <a:pt x="359" y="545"/>
                      </a:lnTo>
                      <a:lnTo>
                        <a:pt x="358" y="546"/>
                      </a:lnTo>
                      <a:lnTo>
                        <a:pt x="355" y="546"/>
                      </a:lnTo>
                      <a:lnTo>
                        <a:pt x="354" y="545"/>
                      </a:lnTo>
                      <a:lnTo>
                        <a:pt x="347" y="545"/>
                      </a:lnTo>
                      <a:lnTo>
                        <a:pt x="346" y="544"/>
                      </a:lnTo>
                      <a:lnTo>
                        <a:pt x="345" y="541"/>
                      </a:lnTo>
                      <a:lnTo>
                        <a:pt x="342" y="540"/>
                      </a:lnTo>
                      <a:lnTo>
                        <a:pt x="341" y="537"/>
                      </a:lnTo>
                      <a:lnTo>
                        <a:pt x="338" y="536"/>
                      </a:lnTo>
                      <a:lnTo>
                        <a:pt x="329" y="536"/>
                      </a:lnTo>
                      <a:lnTo>
                        <a:pt x="324" y="533"/>
                      </a:lnTo>
                      <a:lnTo>
                        <a:pt x="322" y="532"/>
                      </a:lnTo>
                      <a:lnTo>
                        <a:pt x="322" y="523"/>
                      </a:lnTo>
                      <a:lnTo>
                        <a:pt x="321" y="522"/>
                      </a:lnTo>
                      <a:lnTo>
                        <a:pt x="317" y="522"/>
                      </a:lnTo>
                      <a:lnTo>
                        <a:pt x="315" y="520"/>
                      </a:lnTo>
                      <a:lnTo>
                        <a:pt x="311" y="518"/>
                      </a:lnTo>
                      <a:lnTo>
                        <a:pt x="307" y="516"/>
                      </a:lnTo>
                      <a:lnTo>
                        <a:pt x="304" y="515"/>
                      </a:lnTo>
                      <a:lnTo>
                        <a:pt x="304" y="512"/>
                      </a:lnTo>
                      <a:lnTo>
                        <a:pt x="305" y="511"/>
                      </a:lnTo>
                      <a:lnTo>
                        <a:pt x="308" y="507"/>
                      </a:lnTo>
                      <a:lnTo>
                        <a:pt x="308" y="506"/>
                      </a:lnTo>
                      <a:lnTo>
                        <a:pt x="307" y="503"/>
                      </a:lnTo>
                      <a:lnTo>
                        <a:pt x="301" y="498"/>
                      </a:lnTo>
                      <a:lnTo>
                        <a:pt x="297" y="495"/>
                      </a:lnTo>
                      <a:lnTo>
                        <a:pt x="292" y="488"/>
                      </a:lnTo>
                      <a:lnTo>
                        <a:pt x="284" y="482"/>
                      </a:lnTo>
                      <a:lnTo>
                        <a:pt x="276" y="481"/>
                      </a:lnTo>
                      <a:lnTo>
                        <a:pt x="253" y="481"/>
                      </a:lnTo>
                      <a:lnTo>
                        <a:pt x="245" y="473"/>
                      </a:lnTo>
                      <a:lnTo>
                        <a:pt x="241" y="468"/>
                      </a:lnTo>
                      <a:lnTo>
                        <a:pt x="235" y="460"/>
                      </a:lnTo>
                      <a:lnTo>
                        <a:pt x="231" y="457"/>
                      </a:lnTo>
                      <a:lnTo>
                        <a:pt x="227" y="456"/>
                      </a:lnTo>
                      <a:lnTo>
                        <a:pt x="210" y="456"/>
                      </a:lnTo>
                      <a:lnTo>
                        <a:pt x="210" y="457"/>
                      </a:lnTo>
                      <a:lnTo>
                        <a:pt x="206" y="457"/>
                      </a:lnTo>
                      <a:lnTo>
                        <a:pt x="195" y="452"/>
                      </a:lnTo>
                      <a:lnTo>
                        <a:pt x="194" y="452"/>
                      </a:lnTo>
                      <a:lnTo>
                        <a:pt x="191" y="451"/>
                      </a:lnTo>
                      <a:lnTo>
                        <a:pt x="187" y="450"/>
                      </a:lnTo>
                      <a:lnTo>
                        <a:pt x="175" y="442"/>
                      </a:lnTo>
                      <a:lnTo>
                        <a:pt x="164" y="436"/>
                      </a:lnTo>
                      <a:lnTo>
                        <a:pt x="147" y="429"/>
                      </a:lnTo>
                      <a:lnTo>
                        <a:pt x="136" y="421"/>
                      </a:lnTo>
                      <a:lnTo>
                        <a:pt x="132" y="414"/>
                      </a:lnTo>
                      <a:lnTo>
                        <a:pt x="134" y="408"/>
                      </a:lnTo>
                      <a:lnTo>
                        <a:pt x="135" y="402"/>
                      </a:lnTo>
                      <a:lnTo>
                        <a:pt x="136" y="400"/>
                      </a:lnTo>
                      <a:lnTo>
                        <a:pt x="136" y="398"/>
                      </a:lnTo>
                      <a:lnTo>
                        <a:pt x="134" y="393"/>
                      </a:lnTo>
                      <a:lnTo>
                        <a:pt x="134" y="381"/>
                      </a:lnTo>
                      <a:lnTo>
                        <a:pt x="128" y="376"/>
                      </a:lnTo>
                      <a:lnTo>
                        <a:pt x="123" y="370"/>
                      </a:lnTo>
                      <a:lnTo>
                        <a:pt x="119" y="361"/>
                      </a:lnTo>
                      <a:lnTo>
                        <a:pt x="114" y="350"/>
                      </a:lnTo>
                      <a:lnTo>
                        <a:pt x="106" y="342"/>
                      </a:lnTo>
                      <a:lnTo>
                        <a:pt x="103" y="341"/>
                      </a:lnTo>
                      <a:lnTo>
                        <a:pt x="101" y="338"/>
                      </a:lnTo>
                      <a:lnTo>
                        <a:pt x="99" y="336"/>
                      </a:lnTo>
                      <a:lnTo>
                        <a:pt x="97" y="328"/>
                      </a:lnTo>
                      <a:lnTo>
                        <a:pt x="95" y="323"/>
                      </a:lnTo>
                      <a:lnTo>
                        <a:pt x="94" y="319"/>
                      </a:lnTo>
                      <a:lnTo>
                        <a:pt x="92" y="316"/>
                      </a:lnTo>
                      <a:lnTo>
                        <a:pt x="88" y="313"/>
                      </a:lnTo>
                      <a:lnTo>
                        <a:pt x="85" y="313"/>
                      </a:lnTo>
                      <a:lnTo>
                        <a:pt x="84" y="315"/>
                      </a:lnTo>
                      <a:lnTo>
                        <a:pt x="84" y="317"/>
                      </a:lnTo>
                      <a:lnTo>
                        <a:pt x="85" y="320"/>
                      </a:lnTo>
                      <a:lnTo>
                        <a:pt x="85" y="321"/>
                      </a:lnTo>
                      <a:lnTo>
                        <a:pt x="86" y="324"/>
                      </a:lnTo>
                      <a:lnTo>
                        <a:pt x="88" y="328"/>
                      </a:lnTo>
                      <a:lnTo>
                        <a:pt x="90" y="333"/>
                      </a:lnTo>
                      <a:lnTo>
                        <a:pt x="90" y="336"/>
                      </a:lnTo>
                      <a:lnTo>
                        <a:pt x="92" y="337"/>
                      </a:lnTo>
                      <a:lnTo>
                        <a:pt x="92" y="341"/>
                      </a:lnTo>
                      <a:lnTo>
                        <a:pt x="93" y="343"/>
                      </a:lnTo>
                      <a:lnTo>
                        <a:pt x="95" y="347"/>
                      </a:lnTo>
                      <a:lnTo>
                        <a:pt x="102" y="354"/>
                      </a:lnTo>
                      <a:lnTo>
                        <a:pt x="103" y="357"/>
                      </a:lnTo>
                      <a:lnTo>
                        <a:pt x="103" y="362"/>
                      </a:lnTo>
                      <a:lnTo>
                        <a:pt x="102" y="363"/>
                      </a:lnTo>
                      <a:lnTo>
                        <a:pt x="102" y="368"/>
                      </a:lnTo>
                      <a:lnTo>
                        <a:pt x="106" y="376"/>
                      </a:lnTo>
                      <a:lnTo>
                        <a:pt x="106" y="379"/>
                      </a:lnTo>
                      <a:lnTo>
                        <a:pt x="107" y="380"/>
                      </a:lnTo>
                      <a:lnTo>
                        <a:pt x="109" y="383"/>
                      </a:lnTo>
                      <a:lnTo>
                        <a:pt x="111" y="387"/>
                      </a:lnTo>
                      <a:lnTo>
                        <a:pt x="113" y="389"/>
                      </a:lnTo>
                      <a:lnTo>
                        <a:pt x="113" y="392"/>
                      </a:lnTo>
                      <a:lnTo>
                        <a:pt x="111" y="392"/>
                      </a:lnTo>
                      <a:lnTo>
                        <a:pt x="111" y="391"/>
                      </a:lnTo>
                      <a:lnTo>
                        <a:pt x="110" y="389"/>
                      </a:lnTo>
                      <a:lnTo>
                        <a:pt x="110" y="388"/>
                      </a:lnTo>
                      <a:lnTo>
                        <a:pt x="109" y="385"/>
                      </a:lnTo>
                      <a:lnTo>
                        <a:pt x="106" y="384"/>
                      </a:lnTo>
                      <a:lnTo>
                        <a:pt x="101" y="379"/>
                      </a:lnTo>
                      <a:lnTo>
                        <a:pt x="99" y="376"/>
                      </a:lnTo>
                      <a:lnTo>
                        <a:pt x="92" y="368"/>
                      </a:lnTo>
                      <a:lnTo>
                        <a:pt x="92" y="359"/>
                      </a:lnTo>
                      <a:lnTo>
                        <a:pt x="90" y="358"/>
                      </a:lnTo>
                      <a:lnTo>
                        <a:pt x="88" y="353"/>
                      </a:lnTo>
                      <a:lnTo>
                        <a:pt x="85" y="351"/>
                      </a:lnTo>
                      <a:lnTo>
                        <a:pt x="81" y="350"/>
                      </a:lnTo>
                      <a:lnTo>
                        <a:pt x="77" y="346"/>
                      </a:lnTo>
                      <a:lnTo>
                        <a:pt x="80" y="343"/>
                      </a:lnTo>
                      <a:lnTo>
                        <a:pt x="81" y="343"/>
                      </a:lnTo>
                      <a:lnTo>
                        <a:pt x="82" y="342"/>
                      </a:lnTo>
                      <a:lnTo>
                        <a:pt x="82" y="338"/>
                      </a:lnTo>
                      <a:lnTo>
                        <a:pt x="84" y="336"/>
                      </a:lnTo>
                      <a:lnTo>
                        <a:pt x="84" y="333"/>
                      </a:lnTo>
                      <a:lnTo>
                        <a:pt x="80" y="329"/>
                      </a:lnTo>
                      <a:lnTo>
                        <a:pt x="75" y="326"/>
                      </a:lnTo>
                      <a:lnTo>
                        <a:pt x="75" y="315"/>
                      </a:lnTo>
                      <a:lnTo>
                        <a:pt x="72" y="312"/>
                      </a:lnTo>
                      <a:lnTo>
                        <a:pt x="71" y="309"/>
                      </a:lnTo>
                      <a:lnTo>
                        <a:pt x="68" y="306"/>
                      </a:lnTo>
                      <a:lnTo>
                        <a:pt x="65" y="303"/>
                      </a:lnTo>
                      <a:lnTo>
                        <a:pt x="65" y="302"/>
                      </a:lnTo>
                      <a:lnTo>
                        <a:pt x="64" y="299"/>
                      </a:lnTo>
                      <a:lnTo>
                        <a:pt x="64" y="291"/>
                      </a:lnTo>
                      <a:lnTo>
                        <a:pt x="63" y="290"/>
                      </a:lnTo>
                      <a:lnTo>
                        <a:pt x="60" y="290"/>
                      </a:lnTo>
                      <a:lnTo>
                        <a:pt x="57" y="291"/>
                      </a:lnTo>
                      <a:lnTo>
                        <a:pt x="54" y="291"/>
                      </a:lnTo>
                      <a:lnTo>
                        <a:pt x="52" y="290"/>
                      </a:lnTo>
                      <a:lnTo>
                        <a:pt x="54" y="288"/>
                      </a:lnTo>
                      <a:lnTo>
                        <a:pt x="54" y="286"/>
                      </a:lnTo>
                      <a:lnTo>
                        <a:pt x="55" y="285"/>
                      </a:lnTo>
                      <a:lnTo>
                        <a:pt x="55" y="283"/>
                      </a:lnTo>
                      <a:lnTo>
                        <a:pt x="54" y="281"/>
                      </a:lnTo>
                      <a:lnTo>
                        <a:pt x="54" y="275"/>
                      </a:lnTo>
                      <a:lnTo>
                        <a:pt x="52" y="271"/>
                      </a:lnTo>
                      <a:lnTo>
                        <a:pt x="52" y="270"/>
                      </a:lnTo>
                      <a:lnTo>
                        <a:pt x="47" y="260"/>
                      </a:lnTo>
                      <a:lnTo>
                        <a:pt x="48" y="257"/>
                      </a:lnTo>
                      <a:lnTo>
                        <a:pt x="50" y="252"/>
                      </a:lnTo>
                      <a:lnTo>
                        <a:pt x="51" y="244"/>
                      </a:lnTo>
                      <a:lnTo>
                        <a:pt x="52" y="235"/>
                      </a:lnTo>
                      <a:lnTo>
                        <a:pt x="54" y="228"/>
                      </a:lnTo>
                      <a:lnTo>
                        <a:pt x="54" y="224"/>
                      </a:lnTo>
                      <a:lnTo>
                        <a:pt x="55" y="223"/>
                      </a:lnTo>
                      <a:lnTo>
                        <a:pt x="56" y="220"/>
                      </a:lnTo>
                      <a:lnTo>
                        <a:pt x="56" y="216"/>
                      </a:lnTo>
                      <a:lnTo>
                        <a:pt x="57" y="213"/>
                      </a:lnTo>
                      <a:lnTo>
                        <a:pt x="60" y="207"/>
                      </a:lnTo>
                      <a:lnTo>
                        <a:pt x="61" y="206"/>
                      </a:lnTo>
                      <a:lnTo>
                        <a:pt x="61" y="201"/>
                      </a:lnTo>
                      <a:lnTo>
                        <a:pt x="59" y="196"/>
                      </a:lnTo>
                      <a:lnTo>
                        <a:pt x="57" y="194"/>
                      </a:lnTo>
                      <a:lnTo>
                        <a:pt x="55" y="194"/>
                      </a:lnTo>
                      <a:lnTo>
                        <a:pt x="52" y="196"/>
                      </a:lnTo>
                      <a:lnTo>
                        <a:pt x="48" y="196"/>
                      </a:lnTo>
                      <a:lnTo>
                        <a:pt x="47" y="194"/>
                      </a:lnTo>
                      <a:lnTo>
                        <a:pt x="48" y="194"/>
                      </a:lnTo>
                      <a:lnTo>
                        <a:pt x="51" y="192"/>
                      </a:lnTo>
                      <a:lnTo>
                        <a:pt x="52" y="189"/>
                      </a:lnTo>
                      <a:lnTo>
                        <a:pt x="54" y="188"/>
                      </a:lnTo>
                      <a:lnTo>
                        <a:pt x="54" y="185"/>
                      </a:lnTo>
                      <a:lnTo>
                        <a:pt x="51" y="185"/>
                      </a:lnTo>
                      <a:lnTo>
                        <a:pt x="50" y="184"/>
                      </a:lnTo>
                      <a:lnTo>
                        <a:pt x="50" y="178"/>
                      </a:lnTo>
                      <a:lnTo>
                        <a:pt x="47" y="181"/>
                      </a:lnTo>
                      <a:lnTo>
                        <a:pt x="46" y="181"/>
                      </a:lnTo>
                      <a:lnTo>
                        <a:pt x="44" y="180"/>
                      </a:lnTo>
                      <a:lnTo>
                        <a:pt x="44" y="176"/>
                      </a:lnTo>
                      <a:lnTo>
                        <a:pt x="42" y="175"/>
                      </a:lnTo>
                      <a:lnTo>
                        <a:pt x="40" y="175"/>
                      </a:lnTo>
                      <a:lnTo>
                        <a:pt x="40" y="173"/>
                      </a:lnTo>
                      <a:lnTo>
                        <a:pt x="38" y="173"/>
                      </a:lnTo>
                      <a:lnTo>
                        <a:pt x="33" y="176"/>
                      </a:lnTo>
                      <a:lnTo>
                        <a:pt x="27" y="181"/>
                      </a:lnTo>
                      <a:lnTo>
                        <a:pt x="19" y="193"/>
                      </a:lnTo>
                      <a:lnTo>
                        <a:pt x="17" y="196"/>
                      </a:lnTo>
                      <a:lnTo>
                        <a:pt x="13" y="202"/>
                      </a:lnTo>
                      <a:lnTo>
                        <a:pt x="8" y="211"/>
                      </a:lnTo>
                      <a:lnTo>
                        <a:pt x="4" y="216"/>
                      </a:lnTo>
                      <a:lnTo>
                        <a:pt x="2" y="218"/>
                      </a:lnTo>
                      <a:lnTo>
                        <a:pt x="1" y="220"/>
                      </a:lnTo>
                      <a:lnTo>
                        <a:pt x="0" y="222"/>
                      </a:lnTo>
                      <a:lnTo>
                        <a:pt x="0" y="220"/>
                      </a:lnTo>
                      <a:lnTo>
                        <a:pt x="1" y="219"/>
                      </a:lnTo>
                      <a:lnTo>
                        <a:pt x="5" y="211"/>
                      </a:lnTo>
                      <a:lnTo>
                        <a:pt x="5" y="209"/>
                      </a:lnTo>
                      <a:lnTo>
                        <a:pt x="6" y="207"/>
                      </a:lnTo>
                      <a:lnTo>
                        <a:pt x="9" y="203"/>
                      </a:lnTo>
                      <a:lnTo>
                        <a:pt x="13" y="196"/>
                      </a:lnTo>
                      <a:lnTo>
                        <a:pt x="18" y="186"/>
                      </a:lnTo>
                      <a:lnTo>
                        <a:pt x="22" y="178"/>
                      </a:lnTo>
                      <a:lnTo>
                        <a:pt x="27" y="171"/>
                      </a:lnTo>
                      <a:lnTo>
                        <a:pt x="38" y="158"/>
                      </a:lnTo>
                      <a:lnTo>
                        <a:pt x="42" y="152"/>
                      </a:lnTo>
                      <a:lnTo>
                        <a:pt x="51" y="143"/>
                      </a:lnTo>
                      <a:lnTo>
                        <a:pt x="57" y="135"/>
                      </a:lnTo>
                      <a:lnTo>
                        <a:pt x="65" y="127"/>
                      </a:lnTo>
                      <a:lnTo>
                        <a:pt x="71" y="121"/>
                      </a:lnTo>
                      <a:lnTo>
                        <a:pt x="75" y="118"/>
                      </a:lnTo>
                      <a:lnTo>
                        <a:pt x="78" y="114"/>
                      </a:lnTo>
                      <a:lnTo>
                        <a:pt x="85" y="109"/>
                      </a:lnTo>
                      <a:lnTo>
                        <a:pt x="93" y="103"/>
                      </a:lnTo>
                      <a:lnTo>
                        <a:pt x="99" y="97"/>
                      </a:lnTo>
                      <a:lnTo>
                        <a:pt x="103" y="95"/>
                      </a:lnTo>
                      <a:lnTo>
                        <a:pt x="105" y="95"/>
                      </a:lnTo>
                      <a:lnTo>
                        <a:pt x="107" y="92"/>
                      </a:lnTo>
                      <a:lnTo>
                        <a:pt x="111" y="91"/>
                      </a:lnTo>
                      <a:lnTo>
                        <a:pt x="114" y="88"/>
                      </a:lnTo>
                      <a:lnTo>
                        <a:pt x="118" y="86"/>
                      </a:lnTo>
                      <a:lnTo>
                        <a:pt x="120" y="83"/>
                      </a:lnTo>
                      <a:lnTo>
                        <a:pt x="128" y="79"/>
                      </a:lnTo>
                      <a:lnTo>
                        <a:pt x="137" y="76"/>
                      </a:lnTo>
                      <a:lnTo>
                        <a:pt x="145" y="72"/>
                      </a:lnTo>
                      <a:lnTo>
                        <a:pt x="152" y="70"/>
                      </a:lnTo>
                      <a:lnTo>
                        <a:pt x="155" y="68"/>
                      </a:lnTo>
                      <a:lnTo>
                        <a:pt x="156" y="70"/>
                      </a:lnTo>
                      <a:lnTo>
                        <a:pt x="155" y="70"/>
                      </a:lnTo>
                      <a:lnTo>
                        <a:pt x="155" y="71"/>
                      </a:lnTo>
                      <a:lnTo>
                        <a:pt x="158" y="71"/>
                      </a:lnTo>
                      <a:lnTo>
                        <a:pt x="161" y="68"/>
                      </a:lnTo>
                      <a:lnTo>
                        <a:pt x="165" y="67"/>
                      </a:lnTo>
                      <a:lnTo>
                        <a:pt x="169" y="65"/>
                      </a:lnTo>
                      <a:lnTo>
                        <a:pt x="177" y="62"/>
                      </a:lnTo>
                      <a:lnTo>
                        <a:pt x="178" y="61"/>
                      </a:lnTo>
                      <a:lnTo>
                        <a:pt x="187" y="61"/>
                      </a:lnTo>
                      <a:lnTo>
                        <a:pt x="187" y="59"/>
                      </a:lnTo>
                      <a:lnTo>
                        <a:pt x="196" y="50"/>
                      </a:lnTo>
                      <a:lnTo>
                        <a:pt x="204" y="48"/>
                      </a:lnTo>
                      <a:lnTo>
                        <a:pt x="214" y="48"/>
                      </a:lnTo>
                      <a:lnTo>
                        <a:pt x="225" y="44"/>
                      </a:lnTo>
                      <a:lnTo>
                        <a:pt x="235" y="41"/>
                      </a:lnTo>
                      <a:lnTo>
                        <a:pt x="241" y="37"/>
                      </a:lnTo>
                      <a:lnTo>
                        <a:pt x="245" y="36"/>
                      </a:lnTo>
                      <a:lnTo>
                        <a:pt x="249" y="32"/>
                      </a:lnTo>
                      <a:lnTo>
                        <a:pt x="250" y="29"/>
                      </a:lnTo>
                      <a:lnTo>
                        <a:pt x="253" y="27"/>
                      </a:lnTo>
                      <a:lnTo>
                        <a:pt x="258" y="24"/>
                      </a:lnTo>
                      <a:lnTo>
                        <a:pt x="262" y="24"/>
                      </a:lnTo>
                      <a:lnTo>
                        <a:pt x="265" y="21"/>
                      </a:lnTo>
                      <a:lnTo>
                        <a:pt x="265" y="20"/>
                      </a:lnTo>
                      <a:lnTo>
                        <a:pt x="266" y="19"/>
                      </a:lnTo>
                      <a:lnTo>
                        <a:pt x="274" y="16"/>
                      </a:lnTo>
                      <a:lnTo>
                        <a:pt x="275" y="15"/>
                      </a:lnTo>
                      <a:lnTo>
                        <a:pt x="275" y="8"/>
                      </a:lnTo>
                      <a:lnTo>
                        <a:pt x="278" y="8"/>
                      </a:lnTo>
                      <a:lnTo>
                        <a:pt x="280" y="7"/>
                      </a:lnTo>
                      <a:lnTo>
                        <a:pt x="286" y="7"/>
                      </a:lnTo>
                      <a:lnTo>
                        <a:pt x="290" y="4"/>
                      </a:lnTo>
                      <a:lnTo>
                        <a:pt x="295" y="2"/>
                      </a:lnTo>
                      <a:lnTo>
                        <a:pt x="297" y="2"/>
                      </a:lnTo>
                      <a:lnTo>
                        <a:pt x="30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31" name="Freeform 315">
                  <a:extLst>
                    <a:ext uri="{FF2B5EF4-FFF2-40B4-BE49-F238E27FC236}">
                      <a16:creationId xmlns:a16="http://schemas.microsoft.com/office/drawing/2014/main" id="{A34B1E3E-71E6-26D3-C5F6-B250C87E2F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9113" y="4084639"/>
                  <a:ext cx="161925" cy="61913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54" y="1"/>
                    </a:cxn>
                    <a:cxn ang="0">
                      <a:pos x="60" y="2"/>
                    </a:cxn>
                    <a:cxn ang="0">
                      <a:pos x="63" y="6"/>
                    </a:cxn>
                    <a:cxn ang="0">
                      <a:pos x="67" y="13"/>
                    </a:cxn>
                    <a:cxn ang="0">
                      <a:pos x="71" y="15"/>
                    </a:cxn>
                    <a:cxn ang="0">
                      <a:pos x="77" y="18"/>
                    </a:cxn>
                    <a:cxn ang="0">
                      <a:pos x="82" y="22"/>
                    </a:cxn>
                    <a:cxn ang="0">
                      <a:pos x="86" y="23"/>
                    </a:cxn>
                    <a:cxn ang="0">
                      <a:pos x="90" y="24"/>
                    </a:cxn>
                    <a:cxn ang="0">
                      <a:pos x="99" y="35"/>
                    </a:cxn>
                    <a:cxn ang="0">
                      <a:pos x="102" y="39"/>
                    </a:cxn>
                    <a:cxn ang="0">
                      <a:pos x="97" y="38"/>
                    </a:cxn>
                    <a:cxn ang="0">
                      <a:pos x="93" y="36"/>
                    </a:cxn>
                    <a:cxn ang="0">
                      <a:pos x="82" y="35"/>
                    </a:cxn>
                    <a:cxn ang="0">
                      <a:pos x="65" y="34"/>
                    </a:cxn>
                    <a:cxn ang="0">
                      <a:pos x="72" y="26"/>
                    </a:cxn>
                    <a:cxn ang="0">
                      <a:pos x="69" y="24"/>
                    </a:cxn>
                    <a:cxn ang="0">
                      <a:pos x="56" y="22"/>
                    </a:cxn>
                    <a:cxn ang="0">
                      <a:pos x="52" y="19"/>
                    </a:cxn>
                    <a:cxn ang="0">
                      <a:pos x="46" y="18"/>
                    </a:cxn>
                    <a:cxn ang="0">
                      <a:pos x="42" y="13"/>
                    </a:cxn>
                    <a:cxn ang="0">
                      <a:pos x="38" y="10"/>
                    </a:cxn>
                    <a:cxn ang="0">
                      <a:pos x="33" y="9"/>
                    </a:cxn>
                    <a:cxn ang="0">
                      <a:pos x="21" y="7"/>
                    </a:cxn>
                    <a:cxn ang="0">
                      <a:pos x="16" y="9"/>
                    </a:cxn>
                    <a:cxn ang="0">
                      <a:pos x="10" y="13"/>
                    </a:cxn>
                    <a:cxn ang="0">
                      <a:pos x="1" y="14"/>
                    </a:cxn>
                    <a:cxn ang="0">
                      <a:pos x="0" y="11"/>
                    </a:cxn>
                    <a:cxn ang="0">
                      <a:pos x="8" y="5"/>
                    </a:cxn>
                    <a:cxn ang="0">
                      <a:pos x="14" y="2"/>
                    </a:cxn>
                    <a:cxn ang="0">
                      <a:pos x="18" y="1"/>
                    </a:cxn>
                    <a:cxn ang="0">
                      <a:pos x="46" y="0"/>
                    </a:cxn>
                  </a:cxnLst>
                  <a:rect l="0" t="0" r="r" b="b"/>
                  <a:pathLst>
                    <a:path w="102" h="39">
                      <a:moveTo>
                        <a:pt x="46" y="0"/>
                      </a:moveTo>
                      <a:lnTo>
                        <a:pt x="48" y="0"/>
                      </a:lnTo>
                      <a:lnTo>
                        <a:pt x="51" y="1"/>
                      </a:lnTo>
                      <a:lnTo>
                        <a:pt x="54" y="1"/>
                      </a:lnTo>
                      <a:lnTo>
                        <a:pt x="58" y="2"/>
                      </a:lnTo>
                      <a:lnTo>
                        <a:pt x="60" y="2"/>
                      </a:lnTo>
                      <a:lnTo>
                        <a:pt x="63" y="5"/>
                      </a:lnTo>
                      <a:lnTo>
                        <a:pt x="63" y="6"/>
                      </a:lnTo>
                      <a:lnTo>
                        <a:pt x="65" y="11"/>
                      </a:lnTo>
                      <a:lnTo>
                        <a:pt x="67" y="13"/>
                      </a:lnTo>
                      <a:lnTo>
                        <a:pt x="69" y="14"/>
                      </a:lnTo>
                      <a:lnTo>
                        <a:pt x="71" y="15"/>
                      </a:lnTo>
                      <a:lnTo>
                        <a:pt x="73" y="17"/>
                      </a:lnTo>
                      <a:lnTo>
                        <a:pt x="77" y="18"/>
                      </a:lnTo>
                      <a:lnTo>
                        <a:pt x="80" y="19"/>
                      </a:lnTo>
                      <a:lnTo>
                        <a:pt x="82" y="22"/>
                      </a:lnTo>
                      <a:lnTo>
                        <a:pt x="84" y="22"/>
                      </a:lnTo>
                      <a:lnTo>
                        <a:pt x="86" y="23"/>
                      </a:lnTo>
                      <a:lnTo>
                        <a:pt x="88" y="24"/>
                      </a:lnTo>
                      <a:lnTo>
                        <a:pt x="90" y="24"/>
                      </a:lnTo>
                      <a:lnTo>
                        <a:pt x="92" y="27"/>
                      </a:lnTo>
                      <a:lnTo>
                        <a:pt x="99" y="35"/>
                      </a:lnTo>
                      <a:lnTo>
                        <a:pt x="101" y="38"/>
                      </a:lnTo>
                      <a:lnTo>
                        <a:pt x="102" y="39"/>
                      </a:lnTo>
                      <a:lnTo>
                        <a:pt x="99" y="39"/>
                      </a:lnTo>
                      <a:lnTo>
                        <a:pt x="97" y="38"/>
                      </a:lnTo>
                      <a:lnTo>
                        <a:pt x="96" y="38"/>
                      </a:lnTo>
                      <a:lnTo>
                        <a:pt x="93" y="36"/>
                      </a:lnTo>
                      <a:lnTo>
                        <a:pt x="85" y="36"/>
                      </a:lnTo>
                      <a:lnTo>
                        <a:pt x="82" y="35"/>
                      </a:lnTo>
                      <a:lnTo>
                        <a:pt x="68" y="35"/>
                      </a:lnTo>
                      <a:lnTo>
                        <a:pt x="65" y="34"/>
                      </a:lnTo>
                      <a:lnTo>
                        <a:pt x="65" y="32"/>
                      </a:lnTo>
                      <a:lnTo>
                        <a:pt x="72" y="26"/>
                      </a:lnTo>
                      <a:lnTo>
                        <a:pt x="72" y="24"/>
                      </a:lnTo>
                      <a:lnTo>
                        <a:pt x="69" y="24"/>
                      </a:lnTo>
                      <a:lnTo>
                        <a:pt x="67" y="22"/>
                      </a:lnTo>
                      <a:lnTo>
                        <a:pt x="56" y="22"/>
                      </a:lnTo>
                      <a:lnTo>
                        <a:pt x="55" y="21"/>
                      </a:lnTo>
                      <a:lnTo>
                        <a:pt x="52" y="19"/>
                      </a:lnTo>
                      <a:lnTo>
                        <a:pt x="50" y="19"/>
                      </a:lnTo>
                      <a:lnTo>
                        <a:pt x="46" y="18"/>
                      </a:lnTo>
                      <a:lnTo>
                        <a:pt x="43" y="15"/>
                      </a:lnTo>
                      <a:lnTo>
                        <a:pt x="42" y="13"/>
                      </a:lnTo>
                      <a:lnTo>
                        <a:pt x="40" y="11"/>
                      </a:lnTo>
                      <a:lnTo>
                        <a:pt x="38" y="10"/>
                      </a:lnTo>
                      <a:lnTo>
                        <a:pt x="35" y="10"/>
                      </a:lnTo>
                      <a:lnTo>
                        <a:pt x="33" y="9"/>
                      </a:lnTo>
                      <a:lnTo>
                        <a:pt x="29" y="7"/>
                      </a:lnTo>
                      <a:lnTo>
                        <a:pt x="21" y="7"/>
                      </a:lnTo>
                      <a:lnTo>
                        <a:pt x="18" y="9"/>
                      </a:lnTo>
                      <a:lnTo>
                        <a:pt x="16" y="9"/>
                      </a:lnTo>
                      <a:lnTo>
                        <a:pt x="13" y="10"/>
                      </a:lnTo>
                      <a:lnTo>
                        <a:pt x="10" y="13"/>
                      </a:lnTo>
                      <a:lnTo>
                        <a:pt x="6" y="14"/>
                      </a:lnTo>
                      <a:lnTo>
                        <a:pt x="1" y="14"/>
                      </a:lnTo>
                      <a:lnTo>
                        <a:pt x="0" y="13"/>
                      </a:lnTo>
                      <a:lnTo>
                        <a:pt x="0" y="11"/>
                      </a:lnTo>
                      <a:lnTo>
                        <a:pt x="5" y="6"/>
                      </a:lnTo>
                      <a:lnTo>
                        <a:pt x="8" y="5"/>
                      </a:lnTo>
                      <a:lnTo>
                        <a:pt x="12" y="4"/>
                      </a:lnTo>
                      <a:lnTo>
                        <a:pt x="14" y="2"/>
                      </a:lnTo>
                      <a:lnTo>
                        <a:pt x="17" y="2"/>
                      </a:lnTo>
                      <a:lnTo>
                        <a:pt x="18" y="1"/>
                      </a:lnTo>
                      <a:lnTo>
                        <a:pt x="43" y="1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32" name="Freeform 316">
                  <a:extLst>
                    <a:ext uri="{FF2B5EF4-FFF2-40B4-BE49-F238E27FC236}">
                      <a16:creationId xmlns:a16="http://schemas.microsoft.com/office/drawing/2014/main" id="{7B625E47-16A0-9AE8-030C-BE9B172F4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2775" y="4014789"/>
                  <a:ext cx="25400" cy="206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" y="0"/>
                    </a:cxn>
                    <a:cxn ang="0">
                      <a:pos x="6" y="2"/>
                    </a:cxn>
                    <a:cxn ang="0">
                      <a:pos x="9" y="3"/>
                    </a:cxn>
                    <a:cxn ang="0">
                      <a:pos x="12" y="6"/>
                    </a:cxn>
                    <a:cxn ang="0">
                      <a:pos x="14" y="10"/>
                    </a:cxn>
                    <a:cxn ang="0">
                      <a:pos x="16" y="11"/>
                    </a:cxn>
                    <a:cxn ang="0">
                      <a:pos x="16" y="12"/>
                    </a:cxn>
                    <a:cxn ang="0">
                      <a:pos x="13" y="12"/>
                    </a:cxn>
                    <a:cxn ang="0">
                      <a:pos x="13" y="13"/>
                    </a:cxn>
                    <a:cxn ang="0">
                      <a:pos x="10" y="13"/>
                    </a:cxn>
                    <a:cxn ang="0">
                      <a:pos x="10" y="12"/>
                    </a:cxn>
                    <a:cxn ang="0">
                      <a:pos x="9" y="10"/>
                    </a:cxn>
                    <a:cxn ang="0">
                      <a:pos x="6" y="7"/>
                    </a:cxn>
                    <a:cxn ang="0">
                      <a:pos x="4" y="6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13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6" y="2"/>
                      </a:lnTo>
                      <a:lnTo>
                        <a:pt x="9" y="3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6" y="11"/>
                      </a:lnTo>
                      <a:lnTo>
                        <a:pt x="16" y="12"/>
                      </a:lnTo>
                      <a:lnTo>
                        <a:pt x="13" y="12"/>
                      </a:lnTo>
                      <a:lnTo>
                        <a:pt x="13" y="13"/>
                      </a:lnTo>
                      <a:lnTo>
                        <a:pt x="10" y="13"/>
                      </a:lnTo>
                      <a:lnTo>
                        <a:pt x="10" y="12"/>
                      </a:lnTo>
                      <a:lnTo>
                        <a:pt x="9" y="10"/>
                      </a:lnTo>
                      <a:lnTo>
                        <a:pt x="6" y="7"/>
                      </a:lnTo>
                      <a:lnTo>
                        <a:pt x="4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33" name="Freeform 317">
                  <a:extLst>
                    <a:ext uri="{FF2B5EF4-FFF2-40B4-BE49-F238E27FC236}">
                      <a16:creationId xmlns:a16="http://schemas.microsoft.com/office/drawing/2014/main" id="{A250C2E6-9977-F078-6518-683B4A157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2300" y="4167189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8" y="0"/>
                    </a:cxn>
                    <a:cxn ang="0">
                      <a:pos x="12" y="4"/>
                    </a:cxn>
                    <a:cxn ang="0">
                      <a:pos x="14" y="4"/>
                    </a:cxn>
                    <a:cxn ang="0">
                      <a:pos x="16" y="7"/>
                    </a:cxn>
                    <a:cxn ang="0">
                      <a:pos x="15" y="7"/>
                    </a:cxn>
                    <a:cxn ang="0">
                      <a:pos x="14" y="8"/>
                    </a:cxn>
                    <a:cxn ang="0">
                      <a:pos x="2" y="8"/>
                    </a:cxn>
                    <a:cxn ang="0">
                      <a:pos x="0" y="7"/>
                    </a:cxn>
                    <a:cxn ang="0">
                      <a:pos x="0" y="5"/>
                    </a:cxn>
                    <a:cxn ang="0">
                      <a:pos x="2" y="4"/>
                    </a:cxn>
                    <a:cxn ang="0">
                      <a:pos x="3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6" h="8">
                      <a:moveTo>
                        <a:pt x="4" y="0"/>
                      </a:moveTo>
                      <a:lnTo>
                        <a:pt x="8" y="0"/>
                      </a:lnTo>
                      <a:lnTo>
                        <a:pt x="12" y="4"/>
                      </a:lnTo>
                      <a:lnTo>
                        <a:pt x="14" y="4"/>
                      </a:lnTo>
                      <a:lnTo>
                        <a:pt x="16" y="7"/>
                      </a:lnTo>
                      <a:lnTo>
                        <a:pt x="15" y="7"/>
                      </a:lnTo>
                      <a:lnTo>
                        <a:pt x="14" y="8"/>
                      </a:lnTo>
                      <a:lnTo>
                        <a:pt x="2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2" y="4"/>
                      </a:lnTo>
                      <a:lnTo>
                        <a:pt x="3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34" name="Freeform 318">
                  <a:extLst>
                    <a:ext uri="{FF2B5EF4-FFF2-40B4-BE49-F238E27FC236}">
                      <a16:creationId xmlns:a16="http://schemas.microsoft.com/office/drawing/2014/main" id="{9714E11F-5B5A-8A33-B54A-2E101257E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6275" y="4133851"/>
                  <a:ext cx="96838" cy="46038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1" y="1"/>
                    </a:cxn>
                    <a:cxn ang="0">
                      <a:pos x="23" y="1"/>
                    </a:cxn>
                    <a:cxn ang="0">
                      <a:pos x="24" y="3"/>
                    </a:cxn>
                    <a:cxn ang="0">
                      <a:pos x="25" y="3"/>
                    </a:cxn>
                    <a:cxn ang="0">
                      <a:pos x="27" y="4"/>
                    </a:cxn>
                    <a:cxn ang="0">
                      <a:pos x="32" y="4"/>
                    </a:cxn>
                    <a:cxn ang="0">
                      <a:pos x="33" y="5"/>
                    </a:cxn>
                    <a:cxn ang="0">
                      <a:pos x="36" y="7"/>
                    </a:cxn>
                    <a:cxn ang="0">
                      <a:pos x="40" y="8"/>
                    </a:cxn>
                    <a:cxn ang="0">
                      <a:pos x="42" y="9"/>
                    </a:cxn>
                    <a:cxn ang="0">
                      <a:pos x="44" y="11"/>
                    </a:cxn>
                    <a:cxn ang="0">
                      <a:pos x="49" y="13"/>
                    </a:cxn>
                    <a:cxn ang="0">
                      <a:pos x="52" y="16"/>
                    </a:cxn>
                    <a:cxn ang="0">
                      <a:pos x="56" y="17"/>
                    </a:cxn>
                    <a:cxn ang="0">
                      <a:pos x="59" y="20"/>
                    </a:cxn>
                    <a:cxn ang="0">
                      <a:pos x="61" y="21"/>
                    </a:cxn>
                    <a:cxn ang="0">
                      <a:pos x="61" y="22"/>
                    </a:cxn>
                    <a:cxn ang="0">
                      <a:pos x="36" y="22"/>
                    </a:cxn>
                    <a:cxn ang="0">
                      <a:pos x="29" y="29"/>
                    </a:cxn>
                    <a:cxn ang="0">
                      <a:pos x="25" y="29"/>
                    </a:cxn>
                    <a:cxn ang="0">
                      <a:pos x="24" y="26"/>
                    </a:cxn>
                    <a:cxn ang="0">
                      <a:pos x="23" y="25"/>
                    </a:cxn>
                    <a:cxn ang="0">
                      <a:pos x="21" y="22"/>
                    </a:cxn>
                    <a:cxn ang="0">
                      <a:pos x="21" y="21"/>
                    </a:cxn>
                    <a:cxn ang="0">
                      <a:pos x="20" y="18"/>
                    </a:cxn>
                    <a:cxn ang="0">
                      <a:pos x="19" y="17"/>
                    </a:cxn>
                    <a:cxn ang="0">
                      <a:pos x="18" y="17"/>
                    </a:cxn>
                    <a:cxn ang="0">
                      <a:pos x="15" y="18"/>
                    </a:cxn>
                    <a:cxn ang="0">
                      <a:pos x="14" y="18"/>
                    </a:cxn>
                    <a:cxn ang="0">
                      <a:pos x="11" y="20"/>
                    </a:cxn>
                    <a:cxn ang="0">
                      <a:pos x="7" y="21"/>
                    </a:cxn>
                    <a:cxn ang="0">
                      <a:pos x="2" y="21"/>
                    </a:cxn>
                    <a:cxn ang="0">
                      <a:pos x="0" y="20"/>
                    </a:cxn>
                    <a:cxn ang="0">
                      <a:pos x="6" y="14"/>
                    </a:cxn>
                    <a:cxn ang="0">
                      <a:pos x="10" y="14"/>
                    </a:cxn>
                    <a:cxn ang="0">
                      <a:pos x="14" y="13"/>
                    </a:cxn>
                    <a:cxn ang="0">
                      <a:pos x="20" y="13"/>
                    </a:cxn>
                    <a:cxn ang="0">
                      <a:pos x="19" y="12"/>
                    </a:cxn>
                    <a:cxn ang="0">
                      <a:pos x="18" y="9"/>
                    </a:cxn>
                    <a:cxn ang="0">
                      <a:pos x="16" y="5"/>
                    </a:cxn>
                    <a:cxn ang="0">
                      <a:pos x="15" y="4"/>
                    </a:cxn>
                    <a:cxn ang="0">
                      <a:pos x="15" y="3"/>
                    </a:cxn>
                    <a:cxn ang="0">
                      <a:pos x="18" y="3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61" h="29">
                      <a:moveTo>
                        <a:pt x="20" y="0"/>
                      </a:moveTo>
                      <a:lnTo>
                        <a:pt x="21" y="1"/>
                      </a:lnTo>
                      <a:lnTo>
                        <a:pt x="23" y="1"/>
                      </a:ln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7" y="4"/>
                      </a:lnTo>
                      <a:lnTo>
                        <a:pt x="32" y="4"/>
                      </a:lnTo>
                      <a:lnTo>
                        <a:pt x="33" y="5"/>
                      </a:lnTo>
                      <a:lnTo>
                        <a:pt x="36" y="7"/>
                      </a:lnTo>
                      <a:lnTo>
                        <a:pt x="40" y="8"/>
                      </a:lnTo>
                      <a:lnTo>
                        <a:pt x="42" y="9"/>
                      </a:lnTo>
                      <a:lnTo>
                        <a:pt x="44" y="11"/>
                      </a:lnTo>
                      <a:lnTo>
                        <a:pt x="49" y="13"/>
                      </a:lnTo>
                      <a:lnTo>
                        <a:pt x="52" y="16"/>
                      </a:lnTo>
                      <a:lnTo>
                        <a:pt x="56" y="17"/>
                      </a:lnTo>
                      <a:lnTo>
                        <a:pt x="59" y="20"/>
                      </a:lnTo>
                      <a:lnTo>
                        <a:pt x="61" y="21"/>
                      </a:lnTo>
                      <a:lnTo>
                        <a:pt x="61" y="22"/>
                      </a:lnTo>
                      <a:lnTo>
                        <a:pt x="36" y="22"/>
                      </a:lnTo>
                      <a:lnTo>
                        <a:pt x="29" y="29"/>
                      </a:lnTo>
                      <a:lnTo>
                        <a:pt x="25" y="29"/>
                      </a:lnTo>
                      <a:lnTo>
                        <a:pt x="24" y="26"/>
                      </a:lnTo>
                      <a:lnTo>
                        <a:pt x="23" y="25"/>
                      </a:lnTo>
                      <a:lnTo>
                        <a:pt x="21" y="22"/>
                      </a:lnTo>
                      <a:lnTo>
                        <a:pt x="21" y="21"/>
                      </a:lnTo>
                      <a:lnTo>
                        <a:pt x="20" y="18"/>
                      </a:lnTo>
                      <a:lnTo>
                        <a:pt x="19" y="17"/>
                      </a:lnTo>
                      <a:lnTo>
                        <a:pt x="18" y="17"/>
                      </a:lnTo>
                      <a:lnTo>
                        <a:pt x="15" y="18"/>
                      </a:lnTo>
                      <a:lnTo>
                        <a:pt x="14" y="18"/>
                      </a:lnTo>
                      <a:lnTo>
                        <a:pt x="11" y="20"/>
                      </a:lnTo>
                      <a:lnTo>
                        <a:pt x="7" y="21"/>
                      </a:lnTo>
                      <a:lnTo>
                        <a:pt x="2" y="21"/>
                      </a:lnTo>
                      <a:lnTo>
                        <a:pt x="0" y="20"/>
                      </a:lnTo>
                      <a:lnTo>
                        <a:pt x="6" y="14"/>
                      </a:lnTo>
                      <a:lnTo>
                        <a:pt x="10" y="14"/>
                      </a:lnTo>
                      <a:lnTo>
                        <a:pt x="14" y="13"/>
                      </a:lnTo>
                      <a:lnTo>
                        <a:pt x="20" y="13"/>
                      </a:lnTo>
                      <a:lnTo>
                        <a:pt x="19" y="12"/>
                      </a:lnTo>
                      <a:lnTo>
                        <a:pt x="18" y="9"/>
                      </a:lnTo>
                      <a:lnTo>
                        <a:pt x="16" y="5"/>
                      </a:ln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8" y="3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35" name="Freeform 319">
                  <a:extLst>
                    <a:ext uri="{FF2B5EF4-FFF2-40B4-BE49-F238E27FC236}">
                      <a16:creationId xmlns:a16="http://schemas.microsoft.com/office/drawing/2014/main" id="{78AD12F9-A090-25DF-CE42-21B3FDE91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7400" y="4165601"/>
                  <a:ext cx="25400" cy="793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6" y="0"/>
                    </a:cxn>
                    <a:cxn ang="0">
                      <a:pos x="14" y="1"/>
                    </a:cxn>
                    <a:cxn ang="0">
                      <a:pos x="13" y="1"/>
                    </a:cxn>
                    <a:cxn ang="0">
                      <a:pos x="9" y="5"/>
                    </a:cxn>
                    <a:cxn ang="0">
                      <a:pos x="4" y="5"/>
                    </a:cxn>
                    <a:cxn ang="0">
                      <a:pos x="1" y="4"/>
                    </a:cxn>
                    <a:cxn ang="0">
                      <a:pos x="0" y="2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6" h="5">
                      <a:moveTo>
                        <a:pt x="4" y="0"/>
                      </a:moveTo>
                      <a:lnTo>
                        <a:pt x="16" y="0"/>
                      </a:lnTo>
                      <a:lnTo>
                        <a:pt x="14" y="1"/>
                      </a:lnTo>
                      <a:lnTo>
                        <a:pt x="13" y="1"/>
                      </a:lnTo>
                      <a:lnTo>
                        <a:pt x="9" y="5"/>
                      </a:lnTo>
                      <a:lnTo>
                        <a:pt x="4" y="5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3" y="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36" name="Freeform 320">
                  <a:extLst>
                    <a:ext uri="{FF2B5EF4-FFF2-40B4-BE49-F238E27FC236}">
                      <a16:creationId xmlns:a16="http://schemas.microsoft.com/office/drawing/2014/main" id="{7949B541-6DB4-3991-76FB-D3875A78AC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2650" y="4227514"/>
                  <a:ext cx="4763" cy="11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3" y="4"/>
                    </a:cxn>
                    <a:cxn ang="0">
                      <a:pos x="3" y="5"/>
                    </a:cxn>
                    <a:cxn ang="0">
                      <a:pos x="2" y="7"/>
                    </a:cxn>
                    <a:cxn ang="0">
                      <a:pos x="0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7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3" y="4"/>
                      </a:lnTo>
                      <a:lnTo>
                        <a:pt x="3" y="5"/>
                      </a:lnTo>
                      <a:lnTo>
                        <a:pt x="2" y="7"/>
                      </a:lnTo>
                      <a:lnTo>
                        <a:pt x="0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37" name="Freeform 321">
                  <a:extLst>
                    <a:ext uri="{FF2B5EF4-FFF2-40B4-BE49-F238E27FC236}">
                      <a16:creationId xmlns:a16="http://schemas.microsoft.com/office/drawing/2014/main" id="{5CB37357-F6ED-3730-9DD2-23202A9A8E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6300" y="4202114"/>
                  <a:ext cx="4763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38" name="Freeform 322">
                  <a:extLst>
                    <a:ext uri="{FF2B5EF4-FFF2-40B4-BE49-F238E27FC236}">
                      <a16:creationId xmlns:a16="http://schemas.microsoft.com/office/drawing/2014/main" id="{926EFFA3-F53C-42EE-A9A6-5EBE21217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9475" y="4287839"/>
                  <a:ext cx="9525" cy="1587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5" y="0"/>
                    </a:cxn>
                    <a:cxn ang="0">
                      <a:pos x="6" y="1"/>
                    </a:cxn>
                    <a:cxn ang="0">
                      <a:pos x="6" y="6"/>
                    </a:cxn>
                    <a:cxn ang="0">
                      <a:pos x="5" y="9"/>
                    </a:cxn>
                    <a:cxn ang="0">
                      <a:pos x="4" y="10"/>
                    </a:cxn>
                    <a:cxn ang="0">
                      <a:pos x="1" y="10"/>
                    </a:cxn>
                    <a:cxn ang="0">
                      <a:pos x="0" y="8"/>
                    </a:cxn>
                    <a:cxn ang="0">
                      <a:pos x="0" y="6"/>
                    </a:cxn>
                    <a:cxn ang="0">
                      <a:pos x="1" y="4"/>
                    </a:cxn>
                    <a:cxn ang="0">
                      <a:pos x="2" y="3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6" h="10">
                      <a:moveTo>
                        <a:pt x="4" y="0"/>
                      </a:move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6"/>
                      </a:lnTo>
                      <a:lnTo>
                        <a:pt x="5" y="9"/>
                      </a:lnTo>
                      <a:lnTo>
                        <a:pt x="4" y="10"/>
                      </a:lnTo>
                      <a:lnTo>
                        <a:pt x="1" y="10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2" y="3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39" name="Freeform 323">
                  <a:extLst>
                    <a:ext uri="{FF2B5EF4-FFF2-40B4-BE49-F238E27FC236}">
                      <a16:creationId xmlns:a16="http://schemas.microsoft.com/office/drawing/2014/main" id="{24E741BB-F5E4-9420-A13D-F66137C8B9E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78113" y="3981451"/>
                  <a:ext cx="139700" cy="661988"/>
                </a:xfrm>
                <a:custGeom>
                  <a:avLst/>
                  <a:gdLst/>
                  <a:ahLst/>
                  <a:cxnLst>
                    <a:cxn ang="0">
                      <a:pos x="23" y="417"/>
                    </a:cxn>
                    <a:cxn ang="0">
                      <a:pos x="29" y="0"/>
                    </a:cxn>
                    <a:cxn ang="0">
                      <a:pos x="34" y="3"/>
                    </a:cxn>
                    <a:cxn ang="0">
                      <a:pos x="44" y="6"/>
                    </a:cxn>
                    <a:cxn ang="0">
                      <a:pos x="51" y="10"/>
                    </a:cxn>
                    <a:cxn ang="0">
                      <a:pos x="56" y="14"/>
                    </a:cxn>
                    <a:cxn ang="0">
                      <a:pos x="61" y="25"/>
                    </a:cxn>
                    <a:cxn ang="0">
                      <a:pos x="63" y="37"/>
                    </a:cxn>
                    <a:cxn ang="0">
                      <a:pos x="67" y="44"/>
                    </a:cxn>
                    <a:cxn ang="0">
                      <a:pos x="69" y="53"/>
                    </a:cxn>
                    <a:cxn ang="0">
                      <a:pos x="71" y="59"/>
                    </a:cxn>
                    <a:cxn ang="0">
                      <a:pos x="75" y="66"/>
                    </a:cxn>
                    <a:cxn ang="0">
                      <a:pos x="78" y="69"/>
                    </a:cxn>
                    <a:cxn ang="0">
                      <a:pos x="84" y="108"/>
                    </a:cxn>
                    <a:cxn ang="0">
                      <a:pos x="88" y="172"/>
                    </a:cxn>
                    <a:cxn ang="0">
                      <a:pos x="84" y="226"/>
                    </a:cxn>
                    <a:cxn ang="0">
                      <a:pos x="76" y="277"/>
                    </a:cxn>
                    <a:cxn ang="0">
                      <a:pos x="65" y="320"/>
                    </a:cxn>
                    <a:cxn ang="0">
                      <a:pos x="50" y="361"/>
                    </a:cxn>
                    <a:cxn ang="0">
                      <a:pos x="35" y="395"/>
                    </a:cxn>
                    <a:cxn ang="0">
                      <a:pos x="25" y="414"/>
                    </a:cxn>
                    <a:cxn ang="0">
                      <a:pos x="35" y="389"/>
                    </a:cxn>
                    <a:cxn ang="0">
                      <a:pos x="42" y="371"/>
                    </a:cxn>
                    <a:cxn ang="0">
                      <a:pos x="46" y="362"/>
                    </a:cxn>
                    <a:cxn ang="0">
                      <a:pos x="52" y="341"/>
                    </a:cxn>
                    <a:cxn ang="0">
                      <a:pos x="64" y="302"/>
                    </a:cxn>
                    <a:cxn ang="0">
                      <a:pos x="67" y="282"/>
                    </a:cxn>
                    <a:cxn ang="0">
                      <a:pos x="68" y="260"/>
                    </a:cxn>
                    <a:cxn ang="0">
                      <a:pos x="72" y="245"/>
                    </a:cxn>
                    <a:cxn ang="0">
                      <a:pos x="73" y="230"/>
                    </a:cxn>
                    <a:cxn ang="0">
                      <a:pos x="68" y="236"/>
                    </a:cxn>
                    <a:cxn ang="0">
                      <a:pos x="67" y="222"/>
                    </a:cxn>
                    <a:cxn ang="0">
                      <a:pos x="65" y="223"/>
                    </a:cxn>
                    <a:cxn ang="0">
                      <a:pos x="64" y="226"/>
                    </a:cxn>
                    <a:cxn ang="0">
                      <a:pos x="58" y="234"/>
                    </a:cxn>
                    <a:cxn ang="0">
                      <a:pos x="52" y="236"/>
                    </a:cxn>
                    <a:cxn ang="0">
                      <a:pos x="46" y="237"/>
                    </a:cxn>
                    <a:cxn ang="0">
                      <a:pos x="37" y="243"/>
                    </a:cxn>
                    <a:cxn ang="0">
                      <a:pos x="34" y="241"/>
                    </a:cxn>
                    <a:cxn ang="0">
                      <a:pos x="33" y="239"/>
                    </a:cxn>
                    <a:cxn ang="0">
                      <a:pos x="23" y="228"/>
                    </a:cxn>
                    <a:cxn ang="0">
                      <a:pos x="19" y="223"/>
                    </a:cxn>
                    <a:cxn ang="0">
                      <a:pos x="14" y="213"/>
                    </a:cxn>
                    <a:cxn ang="0">
                      <a:pos x="12" y="194"/>
                    </a:cxn>
                    <a:cxn ang="0">
                      <a:pos x="10" y="188"/>
                    </a:cxn>
                    <a:cxn ang="0">
                      <a:pos x="6" y="181"/>
                    </a:cxn>
                    <a:cxn ang="0">
                      <a:pos x="0" y="169"/>
                    </a:cxn>
                    <a:cxn ang="0">
                      <a:pos x="2" y="158"/>
                    </a:cxn>
                    <a:cxn ang="0">
                      <a:pos x="5" y="139"/>
                    </a:cxn>
                    <a:cxn ang="0">
                      <a:pos x="6" y="122"/>
                    </a:cxn>
                    <a:cxn ang="0">
                      <a:pos x="4" y="104"/>
                    </a:cxn>
                    <a:cxn ang="0">
                      <a:pos x="2" y="96"/>
                    </a:cxn>
                    <a:cxn ang="0">
                      <a:pos x="0" y="84"/>
                    </a:cxn>
                    <a:cxn ang="0">
                      <a:pos x="4" y="67"/>
                    </a:cxn>
                    <a:cxn ang="0">
                      <a:pos x="8" y="54"/>
                    </a:cxn>
                    <a:cxn ang="0">
                      <a:pos x="9" y="50"/>
                    </a:cxn>
                    <a:cxn ang="0">
                      <a:pos x="13" y="49"/>
                    </a:cxn>
                    <a:cxn ang="0">
                      <a:pos x="19" y="46"/>
                    </a:cxn>
                    <a:cxn ang="0">
                      <a:pos x="21" y="41"/>
                    </a:cxn>
                    <a:cxn ang="0">
                      <a:pos x="22" y="27"/>
                    </a:cxn>
                    <a:cxn ang="0">
                      <a:pos x="21" y="15"/>
                    </a:cxn>
                    <a:cxn ang="0">
                      <a:pos x="26" y="8"/>
                    </a:cxn>
                    <a:cxn ang="0">
                      <a:pos x="27" y="2"/>
                    </a:cxn>
                  </a:cxnLst>
                  <a:rect l="0" t="0" r="r" b="b"/>
                  <a:pathLst>
                    <a:path w="88" h="417">
                      <a:moveTo>
                        <a:pt x="25" y="414"/>
                      </a:moveTo>
                      <a:lnTo>
                        <a:pt x="23" y="417"/>
                      </a:lnTo>
                      <a:lnTo>
                        <a:pt x="25" y="414"/>
                      </a:lnTo>
                      <a:close/>
                      <a:moveTo>
                        <a:pt x="29" y="0"/>
                      </a:moveTo>
                      <a:lnTo>
                        <a:pt x="31" y="0"/>
                      </a:lnTo>
                      <a:lnTo>
                        <a:pt x="34" y="3"/>
                      </a:lnTo>
                      <a:lnTo>
                        <a:pt x="39" y="6"/>
                      </a:lnTo>
                      <a:lnTo>
                        <a:pt x="44" y="6"/>
                      </a:lnTo>
                      <a:lnTo>
                        <a:pt x="46" y="7"/>
                      </a:lnTo>
                      <a:lnTo>
                        <a:pt x="51" y="10"/>
                      </a:lnTo>
                      <a:lnTo>
                        <a:pt x="54" y="12"/>
                      </a:lnTo>
                      <a:lnTo>
                        <a:pt x="56" y="14"/>
                      </a:lnTo>
                      <a:lnTo>
                        <a:pt x="59" y="17"/>
                      </a:lnTo>
                      <a:lnTo>
                        <a:pt x="61" y="25"/>
                      </a:lnTo>
                      <a:lnTo>
                        <a:pt x="61" y="32"/>
                      </a:lnTo>
                      <a:lnTo>
                        <a:pt x="63" y="37"/>
                      </a:lnTo>
                      <a:lnTo>
                        <a:pt x="64" y="41"/>
                      </a:lnTo>
                      <a:lnTo>
                        <a:pt x="67" y="44"/>
                      </a:lnTo>
                      <a:lnTo>
                        <a:pt x="69" y="49"/>
                      </a:lnTo>
                      <a:lnTo>
                        <a:pt x="69" y="53"/>
                      </a:lnTo>
                      <a:lnTo>
                        <a:pt x="71" y="55"/>
                      </a:lnTo>
                      <a:lnTo>
                        <a:pt x="71" y="59"/>
                      </a:lnTo>
                      <a:lnTo>
                        <a:pt x="73" y="65"/>
                      </a:lnTo>
                      <a:lnTo>
                        <a:pt x="75" y="66"/>
                      </a:lnTo>
                      <a:lnTo>
                        <a:pt x="77" y="67"/>
                      </a:lnTo>
                      <a:lnTo>
                        <a:pt x="78" y="69"/>
                      </a:lnTo>
                      <a:lnTo>
                        <a:pt x="80" y="69"/>
                      </a:lnTo>
                      <a:lnTo>
                        <a:pt x="84" y="108"/>
                      </a:lnTo>
                      <a:lnTo>
                        <a:pt x="86" y="142"/>
                      </a:lnTo>
                      <a:lnTo>
                        <a:pt x="88" y="172"/>
                      </a:lnTo>
                      <a:lnTo>
                        <a:pt x="86" y="199"/>
                      </a:lnTo>
                      <a:lnTo>
                        <a:pt x="84" y="226"/>
                      </a:lnTo>
                      <a:lnTo>
                        <a:pt x="80" y="251"/>
                      </a:lnTo>
                      <a:lnTo>
                        <a:pt x="76" y="277"/>
                      </a:lnTo>
                      <a:lnTo>
                        <a:pt x="72" y="298"/>
                      </a:lnTo>
                      <a:lnTo>
                        <a:pt x="65" y="320"/>
                      </a:lnTo>
                      <a:lnTo>
                        <a:pt x="58" y="341"/>
                      </a:lnTo>
                      <a:lnTo>
                        <a:pt x="50" y="361"/>
                      </a:lnTo>
                      <a:lnTo>
                        <a:pt x="42" y="379"/>
                      </a:lnTo>
                      <a:lnTo>
                        <a:pt x="35" y="395"/>
                      </a:lnTo>
                      <a:lnTo>
                        <a:pt x="29" y="406"/>
                      </a:lnTo>
                      <a:lnTo>
                        <a:pt x="25" y="414"/>
                      </a:lnTo>
                      <a:lnTo>
                        <a:pt x="27" y="408"/>
                      </a:lnTo>
                      <a:lnTo>
                        <a:pt x="35" y="389"/>
                      </a:lnTo>
                      <a:lnTo>
                        <a:pt x="39" y="379"/>
                      </a:lnTo>
                      <a:lnTo>
                        <a:pt x="42" y="371"/>
                      </a:lnTo>
                      <a:lnTo>
                        <a:pt x="44" y="367"/>
                      </a:lnTo>
                      <a:lnTo>
                        <a:pt x="46" y="362"/>
                      </a:lnTo>
                      <a:lnTo>
                        <a:pt x="50" y="353"/>
                      </a:lnTo>
                      <a:lnTo>
                        <a:pt x="52" y="341"/>
                      </a:lnTo>
                      <a:lnTo>
                        <a:pt x="64" y="306"/>
                      </a:lnTo>
                      <a:lnTo>
                        <a:pt x="64" y="302"/>
                      </a:lnTo>
                      <a:lnTo>
                        <a:pt x="65" y="292"/>
                      </a:lnTo>
                      <a:lnTo>
                        <a:pt x="67" y="282"/>
                      </a:lnTo>
                      <a:lnTo>
                        <a:pt x="67" y="266"/>
                      </a:lnTo>
                      <a:lnTo>
                        <a:pt x="68" y="260"/>
                      </a:lnTo>
                      <a:lnTo>
                        <a:pt x="69" y="252"/>
                      </a:lnTo>
                      <a:lnTo>
                        <a:pt x="72" y="245"/>
                      </a:lnTo>
                      <a:lnTo>
                        <a:pt x="73" y="243"/>
                      </a:lnTo>
                      <a:lnTo>
                        <a:pt x="73" y="230"/>
                      </a:lnTo>
                      <a:lnTo>
                        <a:pt x="72" y="232"/>
                      </a:lnTo>
                      <a:lnTo>
                        <a:pt x="68" y="236"/>
                      </a:lnTo>
                      <a:lnTo>
                        <a:pt x="67" y="235"/>
                      </a:lnTo>
                      <a:lnTo>
                        <a:pt x="67" y="222"/>
                      </a:lnTo>
                      <a:lnTo>
                        <a:pt x="65" y="222"/>
                      </a:lnTo>
                      <a:lnTo>
                        <a:pt x="65" y="223"/>
                      </a:lnTo>
                      <a:lnTo>
                        <a:pt x="64" y="224"/>
                      </a:lnTo>
                      <a:lnTo>
                        <a:pt x="64" y="226"/>
                      </a:lnTo>
                      <a:lnTo>
                        <a:pt x="59" y="231"/>
                      </a:lnTo>
                      <a:lnTo>
                        <a:pt x="58" y="234"/>
                      </a:lnTo>
                      <a:lnTo>
                        <a:pt x="55" y="236"/>
                      </a:lnTo>
                      <a:lnTo>
                        <a:pt x="52" y="236"/>
                      </a:lnTo>
                      <a:lnTo>
                        <a:pt x="51" y="237"/>
                      </a:lnTo>
                      <a:lnTo>
                        <a:pt x="46" y="237"/>
                      </a:lnTo>
                      <a:lnTo>
                        <a:pt x="38" y="241"/>
                      </a:lnTo>
                      <a:lnTo>
                        <a:pt x="37" y="243"/>
                      </a:lnTo>
                      <a:lnTo>
                        <a:pt x="34" y="243"/>
                      </a:lnTo>
                      <a:lnTo>
                        <a:pt x="34" y="241"/>
                      </a:lnTo>
                      <a:lnTo>
                        <a:pt x="33" y="240"/>
                      </a:lnTo>
                      <a:lnTo>
                        <a:pt x="33" y="239"/>
                      </a:lnTo>
                      <a:lnTo>
                        <a:pt x="31" y="236"/>
                      </a:lnTo>
                      <a:lnTo>
                        <a:pt x="23" y="228"/>
                      </a:lnTo>
                      <a:lnTo>
                        <a:pt x="21" y="227"/>
                      </a:lnTo>
                      <a:lnTo>
                        <a:pt x="19" y="223"/>
                      </a:lnTo>
                      <a:lnTo>
                        <a:pt x="17" y="219"/>
                      </a:lnTo>
                      <a:lnTo>
                        <a:pt x="14" y="213"/>
                      </a:lnTo>
                      <a:lnTo>
                        <a:pt x="12" y="199"/>
                      </a:lnTo>
                      <a:lnTo>
                        <a:pt x="12" y="194"/>
                      </a:lnTo>
                      <a:lnTo>
                        <a:pt x="10" y="190"/>
                      </a:lnTo>
                      <a:lnTo>
                        <a:pt x="10" y="188"/>
                      </a:lnTo>
                      <a:lnTo>
                        <a:pt x="8" y="185"/>
                      </a:lnTo>
                      <a:lnTo>
                        <a:pt x="6" y="181"/>
                      </a:lnTo>
                      <a:lnTo>
                        <a:pt x="1" y="173"/>
                      </a:lnTo>
                      <a:lnTo>
                        <a:pt x="0" y="169"/>
                      </a:lnTo>
                      <a:lnTo>
                        <a:pt x="0" y="165"/>
                      </a:lnTo>
                      <a:lnTo>
                        <a:pt x="2" y="158"/>
                      </a:lnTo>
                      <a:lnTo>
                        <a:pt x="4" y="150"/>
                      </a:lnTo>
                      <a:lnTo>
                        <a:pt x="5" y="139"/>
                      </a:lnTo>
                      <a:lnTo>
                        <a:pt x="5" y="129"/>
                      </a:lnTo>
                      <a:lnTo>
                        <a:pt x="6" y="122"/>
                      </a:lnTo>
                      <a:lnTo>
                        <a:pt x="6" y="109"/>
                      </a:lnTo>
                      <a:lnTo>
                        <a:pt x="4" y="104"/>
                      </a:lnTo>
                      <a:lnTo>
                        <a:pt x="2" y="100"/>
                      </a:lnTo>
                      <a:lnTo>
                        <a:pt x="2" y="96"/>
                      </a:lnTo>
                      <a:lnTo>
                        <a:pt x="1" y="89"/>
                      </a:lnTo>
                      <a:lnTo>
                        <a:pt x="0" y="84"/>
                      </a:lnTo>
                      <a:lnTo>
                        <a:pt x="1" y="76"/>
                      </a:lnTo>
                      <a:lnTo>
                        <a:pt x="4" y="67"/>
                      </a:lnTo>
                      <a:lnTo>
                        <a:pt x="6" y="59"/>
                      </a:lnTo>
                      <a:lnTo>
                        <a:pt x="8" y="54"/>
                      </a:lnTo>
                      <a:lnTo>
                        <a:pt x="8" y="52"/>
                      </a:lnTo>
                      <a:lnTo>
                        <a:pt x="9" y="50"/>
                      </a:lnTo>
                      <a:lnTo>
                        <a:pt x="12" y="50"/>
                      </a:lnTo>
                      <a:lnTo>
                        <a:pt x="13" y="49"/>
                      </a:lnTo>
                      <a:lnTo>
                        <a:pt x="14" y="49"/>
                      </a:lnTo>
                      <a:lnTo>
                        <a:pt x="19" y="46"/>
                      </a:lnTo>
                      <a:lnTo>
                        <a:pt x="21" y="44"/>
                      </a:lnTo>
                      <a:lnTo>
                        <a:pt x="21" y="41"/>
                      </a:lnTo>
                      <a:lnTo>
                        <a:pt x="22" y="40"/>
                      </a:lnTo>
                      <a:lnTo>
                        <a:pt x="22" y="27"/>
                      </a:lnTo>
                      <a:lnTo>
                        <a:pt x="21" y="23"/>
                      </a:lnTo>
                      <a:lnTo>
                        <a:pt x="21" y="15"/>
                      </a:lnTo>
                      <a:lnTo>
                        <a:pt x="26" y="10"/>
                      </a:lnTo>
                      <a:lnTo>
                        <a:pt x="26" y="8"/>
                      </a:lnTo>
                      <a:lnTo>
                        <a:pt x="27" y="6"/>
                      </a:lnTo>
                      <a:lnTo>
                        <a:pt x="27" y="2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0" name="Freeform 324">
                  <a:extLst>
                    <a:ext uri="{FF2B5EF4-FFF2-40B4-BE49-F238E27FC236}">
                      <a16:creationId xmlns:a16="http://schemas.microsoft.com/office/drawing/2014/main" id="{078AB9CD-AF6F-D6AE-B7FA-4FE81E1E4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2400" y="4044951"/>
                  <a:ext cx="4763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4"/>
                    </a:cxn>
                    <a:cxn ang="0">
                      <a:pos x="1" y="4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3" y="4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1" name="Freeform 325">
                  <a:extLst>
                    <a:ext uri="{FF2B5EF4-FFF2-40B4-BE49-F238E27FC236}">
                      <a16:creationId xmlns:a16="http://schemas.microsoft.com/office/drawing/2014/main" id="{CB23AE87-35F8-3B70-DAEA-36732E593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9700" y="4051301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2"/>
                    </a:cxn>
                    <a:cxn ang="0">
                      <a:pos x="0" y="2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2" name="Rectangle 326">
                  <a:extLst>
                    <a:ext uri="{FF2B5EF4-FFF2-40B4-BE49-F238E27FC236}">
                      <a16:creationId xmlns:a16="http://schemas.microsoft.com/office/drawing/2014/main" id="{7163530B-5221-5B6C-B1B3-1798C3B596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838" y="4213226"/>
                  <a:ext cx="3175" cy="3175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3" name="Freeform 327">
                  <a:extLst>
                    <a:ext uri="{FF2B5EF4-FFF2-40B4-BE49-F238E27FC236}">
                      <a16:creationId xmlns:a16="http://schemas.microsoft.com/office/drawing/2014/main" id="{639E26A4-D94F-973F-F71D-07BB9BCA3E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9700" y="3783014"/>
                  <a:ext cx="106363" cy="231775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9" y="17"/>
                    </a:cxn>
                    <a:cxn ang="0">
                      <a:pos x="20" y="34"/>
                    </a:cxn>
                    <a:cxn ang="0">
                      <a:pos x="38" y="69"/>
                    </a:cxn>
                    <a:cxn ang="0">
                      <a:pos x="43" y="82"/>
                    </a:cxn>
                    <a:cxn ang="0">
                      <a:pos x="54" y="110"/>
                    </a:cxn>
                    <a:cxn ang="0">
                      <a:pos x="63" y="135"/>
                    </a:cxn>
                    <a:cxn ang="0">
                      <a:pos x="67" y="146"/>
                    </a:cxn>
                    <a:cxn ang="0">
                      <a:pos x="60" y="136"/>
                    </a:cxn>
                    <a:cxn ang="0">
                      <a:pos x="50" y="111"/>
                    </a:cxn>
                    <a:cxn ang="0">
                      <a:pos x="47" y="101"/>
                    </a:cxn>
                    <a:cxn ang="0">
                      <a:pos x="39" y="94"/>
                    </a:cxn>
                    <a:cxn ang="0">
                      <a:pos x="38" y="91"/>
                    </a:cxn>
                    <a:cxn ang="0">
                      <a:pos x="36" y="87"/>
                    </a:cxn>
                    <a:cxn ang="0">
                      <a:pos x="29" y="84"/>
                    </a:cxn>
                    <a:cxn ang="0">
                      <a:pos x="29" y="85"/>
                    </a:cxn>
                    <a:cxn ang="0">
                      <a:pos x="33" y="86"/>
                    </a:cxn>
                    <a:cxn ang="0">
                      <a:pos x="32" y="89"/>
                    </a:cxn>
                    <a:cxn ang="0">
                      <a:pos x="33" y="93"/>
                    </a:cxn>
                    <a:cxn ang="0">
                      <a:pos x="36" y="97"/>
                    </a:cxn>
                    <a:cxn ang="0">
                      <a:pos x="38" y="101"/>
                    </a:cxn>
                    <a:cxn ang="0">
                      <a:pos x="34" y="103"/>
                    </a:cxn>
                    <a:cxn ang="0">
                      <a:pos x="36" y="108"/>
                    </a:cxn>
                    <a:cxn ang="0">
                      <a:pos x="37" y="118"/>
                    </a:cxn>
                    <a:cxn ang="0">
                      <a:pos x="36" y="122"/>
                    </a:cxn>
                    <a:cxn ang="0">
                      <a:pos x="34" y="123"/>
                    </a:cxn>
                    <a:cxn ang="0">
                      <a:pos x="29" y="120"/>
                    </a:cxn>
                    <a:cxn ang="0">
                      <a:pos x="26" y="122"/>
                    </a:cxn>
                    <a:cxn ang="0">
                      <a:pos x="18" y="111"/>
                    </a:cxn>
                    <a:cxn ang="0">
                      <a:pos x="16" y="110"/>
                    </a:cxn>
                    <a:cxn ang="0">
                      <a:pos x="15" y="103"/>
                    </a:cxn>
                    <a:cxn ang="0">
                      <a:pos x="13" y="101"/>
                    </a:cxn>
                    <a:cxn ang="0">
                      <a:pos x="12" y="98"/>
                    </a:cxn>
                    <a:cxn ang="0">
                      <a:pos x="9" y="89"/>
                    </a:cxn>
                    <a:cxn ang="0">
                      <a:pos x="8" y="78"/>
                    </a:cxn>
                    <a:cxn ang="0">
                      <a:pos x="5" y="69"/>
                    </a:cxn>
                    <a:cxn ang="0">
                      <a:pos x="7" y="67"/>
                    </a:cxn>
                    <a:cxn ang="0">
                      <a:pos x="12" y="70"/>
                    </a:cxn>
                    <a:cxn ang="0">
                      <a:pos x="22" y="80"/>
                    </a:cxn>
                    <a:cxn ang="0">
                      <a:pos x="21" y="68"/>
                    </a:cxn>
                    <a:cxn ang="0">
                      <a:pos x="16" y="57"/>
                    </a:cxn>
                    <a:cxn ang="0">
                      <a:pos x="13" y="53"/>
                    </a:cxn>
                    <a:cxn ang="0">
                      <a:pos x="12" y="47"/>
                    </a:cxn>
                    <a:cxn ang="0">
                      <a:pos x="20" y="44"/>
                    </a:cxn>
                    <a:cxn ang="0">
                      <a:pos x="18" y="42"/>
                    </a:cxn>
                    <a:cxn ang="0">
                      <a:pos x="16" y="32"/>
                    </a:cxn>
                    <a:cxn ang="0">
                      <a:pos x="15" y="27"/>
                    </a:cxn>
                    <a:cxn ang="0">
                      <a:pos x="11" y="22"/>
                    </a:cxn>
                    <a:cxn ang="0">
                      <a:pos x="4" y="12"/>
                    </a:cxn>
                    <a:cxn ang="0">
                      <a:pos x="1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146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5" y="8"/>
                      </a:lnTo>
                      <a:lnTo>
                        <a:pt x="9" y="17"/>
                      </a:lnTo>
                      <a:lnTo>
                        <a:pt x="15" y="26"/>
                      </a:lnTo>
                      <a:lnTo>
                        <a:pt x="20" y="34"/>
                      </a:lnTo>
                      <a:lnTo>
                        <a:pt x="24" y="40"/>
                      </a:lnTo>
                      <a:lnTo>
                        <a:pt x="38" y="69"/>
                      </a:lnTo>
                      <a:lnTo>
                        <a:pt x="41" y="73"/>
                      </a:lnTo>
                      <a:lnTo>
                        <a:pt x="43" y="82"/>
                      </a:lnTo>
                      <a:lnTo>
                        <a:pt x="49" y="95"/>
                      </a:lnTo>
                      <a:lnTo>
                        <a:pt x="54" y="110"/>
                      </a:lnTo>
                      <a:lnTo>
                        <a:pt x="59" y="123"/>
                      </a:lnTo>
                      <a:lnTo>
                        <a:pt x="63" y="135"/>
                      </a:lnTo>
                      <a:lnTo>
                        <a:pt x="66" y="144"/>
                      </a:lnTo>
                      <a:lnTo>
                        <a:pt x="67" y="146"/>
                      </a:lnTo>
                      <a:lnTo>
                        <a:pt x="64" y="142"/>
                      </a:lnTo>
                      <a:lnTo>
                        <a:pt x="60" y="136"/>
                      </a:lnTo>
                      <a:lnTo>
                        <a:pt x="53" y="118"/>
                      </a:lnTo>
                      <a:lnTo>
                        <a:pt x="50" y="111"/>
                      </a:lnTo>
                      <a:lnTo>
                        <a:pt x="49" y="108"/>
                      </a:lnTo>
                      <a:lnTo>
                        <a:pt x="47" y="101"/>
                      </a:lnTo>
                      <a:lnTo>
                        <a:pt x="42" y="95"/>
                      </a:lnTo>
                      <a:lnTo>
                        <a:pt x="39" y="94"/>
                      </a:lnTo>
                      <a:lnTo>
                        <a:pt x="38" y="93"/>
                      </a:lnTo>
                      <a:lnTo>
                        <a:pt x="38" y="91"/>
                      </a:lnTo>
                      <a:lnTo>
                        <a:pt x="37" y="89"/>
                      </a:lnTo>
                      <a:lnTo>
                        <a:pt x="36" y="87"/>
                      </a:lnTo>
                      <a:lnTo>
                        <a:pt x="30" y="85"/>
                      </a:lnTo>
                      <a:lnTo>
                        <a:pt x="29" y="84"/>
                      </a:lnTo>
                      <a:lnTo>
                        <a:pt x="28" y="84"/>
                      </a:lnTo>
                      <a:lnTo>
                        <a:pt x="29" y="85"/>
                      </a:lnTo>
                      <a:lnTo>
                        <a:pt x="32" y="86"/>
                      </a:lnTo>
                      <a:lnTo>
                        <a:pt x="33" y="86"/>
                      </a:lnTo>
                      <a:lnTo>
                        <a:pt x="33" y="87"/>
                      </a:lnTo>
                      <a:lnTo>
                        <a:pt x="32" y="89"/>
                      </a:lnTo>
                      <a:lnTo>
                        <a:pt x="32" y="91"/>
                      </a:lnTo>
                      <a:lnTo>
                        <a:pt x="33" y="93"/>
                      </a:lnTo>
                      <a:lnTo>
                        <a:pt x="34" y="95"/>
                      </a:lnTo>
                      <a:lnTo>
                        <a:pt x="36" y="97"/>
                      </a:lnTo>
                      <a:lnTo>
                        <a:pt x="37" y="99"/>
                      </a:lnTo>
                      <a:lnTo>
                        <a:pt x="38" y="101"/>
                      </a:lnTo>
                      <a:lnTo>
                        <a:pt x="36" y="102"/>
                      </a:lnTo>
                      <a:lnTo>
                        <a:pt x="34" y="103"/>
                      </a:lnTo>
                      <a:lnTo>
                        <a:pt x="34" y="107"/>
                      </a:lnTo>
                      <a:lnTo>
                        <a:pt x="36" y="108"/>
                      </a:lnTo>
                      <a:lnTo>
                        <a:pt x="36" y="116"/>
                      </a:lnTo>
                      <a:lnTo>
                        <a:pt x="37" y="118"/>
                      </a:lnTo>
                      <a:lnTo>
                        <a:pt x="37" y="120"/>
                      </a:lnTo>
                      <a:lnTo>
                        <a:pt x="36" y="122"/>
                      </a:lnTo>
                      <a:lnTo>
                        <a:pt x="36" y="123"/>
                      </a:lnTo>
                      <a:lnTo>
                        <a:pt x="34" y="123"/>
                      </a:lnTo>
                      <a:lnTo>
                        <a:pt x="32" y="120"/>
                      </a:lnTo>
                      <a:lnTo>
                        <a:pt x="29" y="120"/>
                      </a:lnTo>
                      <a:lnTo>
                        <a:pt x="29" y="122"/>
                      </a:lnTo>
                      <a:lnTo>
                        <a:pt x="26" y="122"/>
                      </a:lnTo>
                      <a:lnTo>
                        <a:pt x="24" y="116"/>
                      </a:lnTo>
                      <a:lnTo>
                        <a:pt x="18" y="111"/>
                      </a:lnTo>
                      <a:lnTo>
                        <a:pt x="16" y="111"/>
                      </a:lnTo>
                      <a:lnTo>
                        <a:pt x="16" y="110"/>
                      </a:lnTo>
                      <a:lnTo>
                        <a:pt x="15" y="110"/>
                      </a:lnTo>
                      <a:lnTo>
                        <a:pt x="15" y="103"/>
                      </a:lnTo>
                      <a:lnTo>
                        <a:pt x="13" y="102"/>
                      </a:lnTo>
                      <a:lnTo>
                        <a:pt x="13" y="101"/>
                      </a:lnTo>
                      <a:lnTo>
                        <a:pt x="12" y="99"/>
                      </a:lnTo>
                      <a:lnTo>
                        <a:pt x="12" y="98"/>
                      </a:lnTo>
                      <a:lnTo>
                        <a:pt x="9" y="93"/>
                      </a:lnTo>
                      <a:lnTo>
                        <a:pt x="9" y="89"/>
                      </a:lnTo>
                      <a:lnTo>
                        <a:pt x="8" y="86"/>
                      </a:lnTo>
                      <a:lnTo>
                        <a:pt x="8" y="78"/>
                      </a:lnTo>
                      <a:lnTo>
                        <a:pt x="5" y="73"/>
                      </a:lnTo>
                      <a:lnTo>
                        <a:pt x="5" y="69"/>
                      </a:lnTo>
                      <a:lnTo>
                        <a:pt x="7" y="68"/>
                      </a:lnTo>
                      <a:lnTo>
                        <a:pt x="7" y="67"/>
                      </a:lnTo>
                      <a:lnTo>
                        <a:pt x="8" y="67"/>
                      </a:lnTo>
                      <a:lnTo>
                        <a:pt x="12" y="70"/>
                      </a:lnTo>
                      <a:lnTo>
                        <a:pt x="15" y="72"/>
                      </a:lnTo>
                      <a:lnTo>
                        <a:pt x="22" y="80"/>
                      </a:lnTo>
                      <a:lnTo>
                        <a:pt x="22" y="70"/>
                      </a:lnTo>
                      <a:lnTo>
                        <a:pt x="21" y="68"/>
                      </a:lnTo>
                      <a:lnTo>
                        <a:pt x="18" y="60"/>
                      </a:lnTo>
                      <a:lnTo>
                        <a:pt x="16" y="57"/>
                      </a:lnTo>
                      <a:lnTo>
                        <a:pt x="15" y="55"/>
                      </a:lnTo>
                      <a:lnTo>
                        <a:pt x="13" y="53"/>
                      </a:lnTo>
                      <a:lnTo>
                        <a:pt x="8" y="43"/>
                      </a:lnTo>
                      <a:lnTo>
                        <a:pt x="12" y="47"/>
                      </a:lnTo>
                      <a:lnTo>
                        <a:pt x="17" y="47"/>
                      </a:lnTo>
                      <a:lnTo>
                        <a:pt x="20" y="44"/>
                      </a:lnTo>
                      <a:lnTo>
                        <a:pt x="20" y="43"/>
                      </a:lnTo>
                      <a:lnTo>
                        <a:pt x="18" y="42"/>
                      </a:lnTo>
                      <a:lnTo>
                        <a:pt x="18" y="35"/>
                      </a:lnTo>
                      <a:lnTo>
                        <a:pt x="16" y="32"/>
                      </a:lnTo>
                      <a:lnTo>
                        <a:pt x="15" y="30"/>
                      </a:lnTo>
                      <a:lnTo>
                        <a:pt x="15" y="27"/>
                      </a:lnTo>
                      <a:lnTo>
                        <a:pt x="12" y="25"/>
                      </a:lnTo>
                      <a:lnTo>
                        <a:pt x="11" y="22"/>
                      </a:lnTo>
                      <a:lnTo>
                        <a:pt x="8" y="19"/>
                      </a:lnTo>
                      <a:lnTo>
                        <a:pt x="4" y="12"/>
                      </a:lnTo>
                      <a:lnTo>
                        <a:pt x="3" y="8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4" name="Freeform 328">
                  <a:extLst>
                    <a:ext uri="{FF2B5EF4-FFF2-40B4-BE49-F238E27FC236}">
                      <a16:creationId xmlns:a16="http://schemas.microsoft.com/office/drawing/2014/main" id="{DAD3AD83-B136-3096-4B3C-77D87D8F5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6363" y="3759201"/>
                  <a:ext cx="53975" cy="841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4" y="3"/>
                    </a:cxn>
                    <a:cxn ang="0">
                      <a:pos x="9" y="8"/>
                    </a:cxn>
                    <a:cxn ang="0">
                      <a:pos x="11" y="12"/>
                    </a:cxn>
                    <a:cxn ang="0">
                      <a:pos x="12" y="15"/>
                    </a:cxn>
                    <a:cxn ang="0">
                      <a:pos x="15" y="17"/>
                    </a:cxn>
                    <a:cxn ang="0">
                      <a:pos x="15" y="19"/>
                    </a:cxn>
                    <a:cxn ang="0">
                      <a:pos x="18" y="27"/>
                    </a:cxn>
                    <a:cxn ang="0">
                      <a:pos x="20" y="30"/>
                    </a:cxn>
                    <a:cxn ang="0">
                      <a:pos x="22" y="33"/>
                    </a:cxn>
                    <a:cxn ang="0">
                      <a:pos x="25" y="38"/>
                    </a:cxn>
                    <a:cxn ang="0">
                      <a:pos x="28" y="42"/>
                    </a:cxn>
                    <a:cxn ang="0">
                      <a:pos x="30" y="47"/>
                    </a:cxn>
                    <a:cxn ang="0">
                      <a:pos x="34" y="51"/>
                    </a:cxn>
                    <a:cxn ang="0">
                      <a:pos x="34" y="53"/>
                    </a:cxn>
                    <a:cxn ang="0">
                      <a:pos x="33" y="53"/>
                    </a:cxn>
                    <a:cxn ang="0">
                      <a:pos x="30" y="50"/>
                    </a:cxn>
                    <a:cxn ang="0">
                      <a:pos x="28" y="50"/>
                    </a:cxn>
                    <a:cxn ang="0">
                      <a:pos x="26" y="49"/>
                    </a:cxn>
                    <a:cxn ang="0">
                      <a:pos x="25" y="49"/>
                    </a:cxn>
                    <a:cxn ang="0">
                      <a:pos x="24" y="47"/>
                    </a:cxn>
                    <a:cxn ang="0">
                      <a:pos x="18" y="45"/>
                    </a:cxn>
                    <a:cxn ang="0">
                      <a:pos x="18" y="40"/>
                    </a:cxn>
                    <a:cxn ang="0">
                      <a:pos x="17" y="37"/>
                    </a:cxn>
                    <a:cxn ang="0">
                      <a:pos x="16" y="36"/>
                    </a:cxn>
                    <a:cxn ang="0">
                      <a:pos x="16" y="34"/>
                    </a:cxn>
                    <a:cxn ang="0">
                      <a:pos x="15" y="32"/>
                    </a:cxn>
                    <a:cxn ang="0">
                      <a:pos x="15" y="25"/>
                    </a:cxn>
                    <a:cxn ang="0">
                      <a:pos x="13" y="21"/>
                    </a:cxn>
                    <a:cxn ang="0">
                      <a:pos x="12" y="19"/>
                    </a:cxn>
                    <a:cxn ang="0">
                      <a:pos x="4" y="11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" h="53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4" y="3"/>
                      </a:lnTo>
                      <a:lnTo>
                        <a:pt x="9" y="8"/>
                      </a:lnTo>
                      <a:lnTo>
                        <a:pt x="11" y="12"/>
                      </a:lnTo>
                      <a:lnTo>
                        <a:pt x="12" y="15"/>
                      </a:lnTo>
                      <a:lnTo>
                        <a:pt x="15" y="17"/>
                      </a:lnTo>
                      <a:lnTo>
                        <a:pt x="15" y="19"/>
                      </a:lnTo>
                      <a:lnTo>
                        <a:pt x="18" y="27"/>
                      </a:lnTo>
                      <a:lnTo>
                        <a:pt x="20" y="30"/>
                      </a:lnTo>
                      <a:lnTo>
                        <a:pt x="22" y="33"/>
                      </a:lnTo>
                      <a:lnTo>
                        <a:pt x="25" y="38"/>
                      </a:lnTo>
                      <a:lnTo>
                        <a:pt x="28" y="42"/>
                      </a:lnTo>
                      <a:lnTo>
                        <a:pt x="30" y="47"/>
                      </a:lnTo>
                      <a:lnTo>
                        <a:pt x="34" y="51"/>
                      </a:lnTo>
                      <a:lnTo>
                        <a:pt x="34" y="53"/>
                      </a:lnTo>
                      <a:lnTo>
                        <a:pt x="33" y="53"/>
                      </a:lnTo>
                      <a:lnTo>
                        <a:pt x="30" y="50"/>
                      </a:lnTo>
                      <a:lnTo>
                        <a:pt x="28" y="50"/>
                      </a:lnTo>
                      <a:lnTo>
                        <a:pt x="26" y="49"/>
                      </a:lnTo>
                      <a:lnTo>
                        <a:pt x="25" y="49"/>
                      </a:lnTo>
                      <a:lnTo>
                        <a:pt x="24" y="47"/>
                      </a:lnTo>
                      <a:lnTo>
                        <a:pt x="18" y="45"/>
                      </a:lnTo>
                      <a:lnTo>
                        <a:pt x="18" y="40"/>
                      </a:lnTo>
                      <a:lnTo>
                        <a:pt x="17" y="37"/>
                      </a:lnTo>
                      <a:lnTo>
                        <a:pt x="16" y="36"/>
                      </a:lnTo>
                      <a:lnTo>
                        <a:pt x="16" y="34"/>
                      </a:lnTo>
                      <a:lnTo>
                        <a:pt x="15" y="32"/>
                      </a:lnTo>
                      <a:lnTo>
                        <a:pt x="15" y="25"/>
                      </a:lnTo>
                      <a:lnTo>
                        <a:pt x="13" y="21"/>
                      </a:lnTo>
                      <a:lnTo>
                        <a:pt x="12" y="19"/>
                      </a:lnTo>
                      <a:lnTo>
                        <a:pt x="4" y="11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5" name="Freeform 329">
                  <a:extLst>
                    <a:ext uri="{FF2B5EF4-FFF2-40B4-BE49-F238E27FC236}">
                      <a16:creationId xmlns:a16="http://schemas.microsoft.com/office/drawing/2014/main" id="{A5F8C7F7-1355-CF5A-44F9-F3B45AAB8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0013" y="3778251"/>
                  <a:ext cx="23813" cy="2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" y="0"/>
                    </a:cxn>
                    <a:cxn ang="0">
                      <a:pos x="9" y="4"/>
                    </a:cxn>
                    <a:cxn ang="0">
                      <a:pos x="11" y="7"/>
                    </a:cxn>
                    <a:cxn ang="0">
                      <a:pos x="13" y="9"/>
                    </a:cxn>
                    <a:cxn ang="0">
                      <a:pos x="15" y="12"/>
                    </a:cxn>
                    <a:cxn ang="0">
                      <a:pos x="15" y="18"/>
                    </a:cxn>
                    <a:cxn ang="0">
                      <a:pos x="13" y="18"/>
                    </a:cxn>
                    <a:cxn ang="0">
                      <a:pos x="12" y="17"/>
                    </a:cxn>
                    <a:cxn ang="0">
                      <a:pos x="12" y="16"/>
                    </a:cxn>
                    <a:cxn ang="0">
                      <a:pos x="9" y="16"/>
                    </a:cxn>
                    <a:cxn ang="0">
                      <a:pos x="5" y="12"/>
                    </a:cxn>
                    <a:cxn ang="0">
                      <a:pos x="5" y="9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5" h="18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9" y="4"/>
                      </a:lnTo>
                      <a:lnTo>
                        <a:pt x="11" y="7"/>
                      </a:lnTo>
                      <a:lnTo>
                        <a:pt x="13" y="9"/>
                      </a:lnTo>
                      <a:lnTo>
                        <a:pt x="15" y="12"/>
                      </a:lnTo>
                      <a:lnTo>
                        <a:pt x="15" y="18"/>
                      </a:lnTo>
                      <a:lnTo>
                        <a:pt x="13" y="18"/>
                      </a:lnTo>
                      <a:lnTo>
                        <a:pt x="12" y="17"/>
                      </a:lnTo>
                      <a:lnTo>
                        <a:pt x="12" y="16"/>
                      </a:lnTo>
                      <a:lnTo>
                        <a:pt x="9" y="16"/>
                      </a:lnTo>
                      <a:lnTo>
                        <a:pt x="5" y="12"/>
                      </a:lnTo>
                      <a:lnTo>
                        <a:pt x="5" y="9"/>
                      </a:lnTo>
                      <a:lnTo>
                        <a:pt x="2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6" name="Freeform 330">
                  <a:extLst>
                    <a:ext uri="{FF2B5EF4-FFF2-40B4-BE49-F238E27FC236}">
                      <a16:creationId xmlns:a16="http://schemas.microsoft.com/office/drawing/2014/main" id="{C411A6D2-DC80-2915-43D8-A55EC3752F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3013" y="3632201"/>
                  <a:ext cx="66675" cy="460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5" y="2"/>
                    </a:cxn>
                    <a:cxn ang="0">
                      <a:pos x="5" y="3"/>
                    </a:cxn>
                    <a:cxn ang="0">
                      <a:pos x="9" y="7"/>
                    </a:cxn>
                    <a:cxn ang="0">
                      <a:pos x="13" y="8"/>
                    </a:cxn>
                    <a:cxn ang="0">
                      <a:pos x="16" y="10"/>
                    </a:cxn>
                    <a:cxn ang="0">
                      <a:pos x="17" y="11"/>
                    </a:cxn>
                    <a:cxn ang="0">
                      <a:pos x="25" y="15"/>
                    </a:cxn>
                    <a:cxn ang="0">
                      <a:pos x="29" y="17"/>
                    </a:cxn>
                    <a:cxn ang="0">
                      <a:pos x="34" y="20"/>
                    </a:cxn>
                    <a:cxn ang="0">
                      <a:pos x="36" y="23"/>
                    </a:cxn>
                    <a:cxn ang="0">
                      <a:pos x="38" y="24"/>
                    </a:cxn>
                    <a:cxn ang="0">
                      <a:pos x="40" y="27"/>
                    </a:cxn>
                    <a:cxn ang="0">
                      <a:pos x="42" y="29"/>
                    </a:cxn>
                    <a:cxn ang="0">
                      <a:pos x="41" y="29"/>
                    </a:cxn>
                    <a:cxn ang="0">
                      <a:pos x="40" y="28"/>
                    </a:cxn>
                    <a:cxn ang="0">
                      <a:pos x="37" y="28"/>
                    </a:cxn>
                    <a:cxn ang="0">
                      <a:pos x="36" y="27"/>
                    </a:cxn>
                    <a:cxn ang="0">
                      <a:pos x="34" y="27"/>
                    </a:cxn>
                    <a:cxn ang="0">
                      <a:pos x="32" y="24"/>
                    </a:cxn>
                    <a:cxn ang="0">
                      <a:pos x="26" y="21"/>
                    </a:cxn>
                    <a:cxn ang="0">
                      <a:pos x="24" y="19"/>
                    </a:cxn>
                    <a:cxn ang="0">
                      <a:pos x="21" y="17"/>
                    </a:cxn>
                    <a:cxn ang="0">
                      <a:pos x="17" y="17"/>
                    </a:cxn>
                    <a:cxn ang="0">
                      <a:pos x="15" y="16"/>
                    </a:cxn>
                    <a:cxn ang="0">
                      <a:pos x="11" y="12"/>
                    </a:cxn>
                    <a:cxn ang="0">
                      <a:pos x="9" y="10"/>
                    </a:cxn>
                    <a:cxn ang="0">
                      <a:pos x="7" y="8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2" h="29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5" y="2"/>
                      </a:lnTo>
                      <a:lnTo>
                        <a:pt x="5" y="3"/>
                      </a:lnTo>
                      <a:lnTo>
                        <a:pt x="9" y="7"/>
                      </a:lnTo>
                      <a:lnTo>
                        <a:pt x="13" y="8"/>
                      </a:lnTo>
                      <a:lnTo>
                        <a:pt x="16" y="10"/>
                      </a:lnTo>
                      <a:lnTo>
                        <a:pt x="17" y="11"/>
                      </a:lnTo>
                      <a:lnTo>
                        <a:pt x="25" y="15"/>
                      </a:lnTo>
                      <a:lnTo>
                        <a:pt x="29" y="17"/>
                      </a:lnTo>
                      <a:lnTo>
                        <a:pt x="34" y="20"/>
                      </a:lnTo>
                      <a:lnTo>
                        <a:pt x="36" y="23"/>
                      </a:lnTo>
                      <a:lnTo>
                        <a:pt x="38" y="24"/>
                      </a:lnTo>
                      <a:lnTo>
                        <a:pt x="40" y="27"/>
                      </a:lnTo>
                      <a:lnTo>
                        <a:pt x="42" y="29"/>
                      </a:lnTo>
                      <a:lnTo>
                        <a:pt x="41" y="29"/>
                      </a:lnTo>
                      <a:lnTo>
                        <a:pt x="40" y="28"/>
                      </a:lnTo>
                      <a:lnTo>
                        <a:pt x="37" y="28"/>
                      </a:lnTo>
                      <a:lnTo>
                        <a:pt x="36" y="27"/>
                      </a:lnTo>
                      <a:lnTo>
                        <a:pt x="34" y="27"/>
                      </a:lnTo>
                      <a:lnTo>
                        <a:pt x="32" y="24"/>
                      </a:lnTo>
                      <a:lnTo>
                        <a:pt x="26" y="21"/>
                      </a:lnTo>
                      <a:lnTo>
                        <a:pt x="24" y="19"/>
                      </a:lnTo>
                      <a:lnTo>
                        <a:pt x="21" y="17"/>
                      </a:lnTo>
                      <a:lnTo>
                        <a:pt x="17" y="17"/>
                      </a:lnTo>
                      <a:lnTo>
                        <a:pt x="15" y="16"/>
                      </a:lnTo>
                      <a:lnTo>
                        <a:pt x="11" y="12"/>
                      </a:lnTo>
                      <a:lnTo>
                        <a:pt x="9" y="10"/>
                      </a:lnTo>
                      <a:lnTo>
                        <a:pt x="7" y="8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7" name="Freeform 331">
                  <a:extLst>
                    <a:ext uri="{FF2B5EF4-FFF2-40B4-BE49-F238E27FC236}">
                      <a16:creationId xmlns:a16="http://schemas.microsoft.com/office/drawing/2014/main" id="{0E2ADF02-1788-0FF2-BDEA-68FC67C601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9613" y="3440114"/>
                  <a:ext cx="530225" cy="174625"/>
                </a:xfrm>
                <a:custGeom>
                  <a:avLst/>
                  <a:gdLst/>
                  <a:ahLst/>
                  <a:cxnLst>
                    <a:cxn ang="0">
                      <a:pos x="104" y="2"/>
                    </a:cxn>
                    <a:cxn ang="0">
                      <a:pos x="125" y="8"/>
                    </a:cxn>
                    <a:cxn ang="0">
                      <a:pos x="147" y="9"/>
                    </a:cxn>
                    <a:cxn ang="0">
                      <a:pos x="158" y="14"/>
                    </a:cxn>
                    <a:cxn ang="0">
                      <a:pos x="174" y="14"/>
                    </a:cxn>
                    <a:cxn ang="0">
                      <a:pos x="198" y="23"/>
                    </a:cxn>
                    <a:cxn ang="0">
                      <a:pos x="242" y="40"/>
                    </a:cxn>
                    <a:cxn ang="0">
                      <a:pos x="278" y="60"/>
                    </a:cxn>
                    <a:cxn ang="0">
                      <a:pos x="334" y="99"/>
                    </a:cxn>
                    <a:cxn ang="0">
                      <a:pos x="328" y="98"/>
                    </a:cxn>
                    <a:cxn ang="0">
                      <a:pos x="318" y="94"/>
                    </a:cxn>
                    <a:cxn ang="0">
                      <a:pos x="317" y="94"/>
                    </a:cxn>
                    <a:cxn ang="0">
                      <a:pos x="323" y="99"/>
                    </a:cxn>
                    <a:cxn ang="0">
                      <a:pos x="323" y="102"/>
                    </a:cxn>
                    <a:cxn ang="0">
                      <a:pos x="313" y="95"/>
                    </a:cxn>
                    <a:cxn ang="0">
                      <a:pos x="310" y="95"/>
                    </a:cxn>
                    <a:cxn ang="0">
                      <a:pos x="318" y="103"/>
                    </a:cxn>
                    <a:cxn ang="0">
                      <a:pos x="323" y="106"/>
                    </a:cxn>
                    <a:cxn ang="0">
                      <a:pos x="292" y="91"/>
                    </a:cxn>
                    <a:cxn ang="0">
                      <a:pos x="269" y="91"/>
                    </a:cxn>
                    <a:cxn ang="0">
                      <a:pos x="264" y="94"/>
                    </a:cxn>
                    <a:cxn ang="0">
                      <a:pos x="255" y="89"/>
                    </a:cxn>
                    <a:cxn ang="0">
                      <a:pos x="248" y="87"/>
                    </a:cxn>
                    <a:cxn ang="0">
                      <a:pos x="239" y="90"/>
                    </a:cxn>
                    <a:cxn ang="0">
                      <a:pos x="242" y="93"/>
                    </a:cxn>
                    <a:cxn ang="0">
                      <a:pos x="230" y="95"/>
                    </a:cxn>
                    <a:cxn ang="0">
                      <a:pos x="233" y="102"/>
                    </a:cxn>
                    <a:cxn ang="0">
                      <a:pos x="229" y="104"/>
                    </a:cxn>
                    <a:cxn ang="0">
                      <a:pos x="229" y="108"/>
                    </a:cxn>
                    <a:cxn ang="0">
                      <a:pos x="218" y="106"/>
                    </a:cxn>
                    <a:cxn ang="0">
                      <a:pos x="206" y="99"/>
                    </a:cxn>
                    <a:cxn ang="0">
                      <a:pos x="198" y="98"/>
                    </a:cxn>
                    <a:cxn ang="0">
                      <a:pos x="191" y="95"/>
                    </a:cxn>
                    <a:cxn ang="0">
                      <a:pos x="185" y="91"/>
                    </a:cxn>
                    <a:cxn ang="0">
                      <a:pos x="163" y="74"/>
                    </a:cxn>
                    <a:cxn ang="0">
                      <a:pos x="149" y="64"/>
                    </a:cxn>
                    <a:cxn ang="0">
                      <a:pos x="143" y="59"/>
                    </a:cxn>
                    <a:cxn ang="0">
                      <a:pos x="138" y="55"/>
                    </a:cxn>
                    <a:cxn ang="0">
                      <a:pos x="160" y="51"/>
                    </a:cxn>
                    <a:cxn ang="0">
                      <a:pos x="153" y="47"/>
                    </a:cxn>
                    <a:cxn ang="0">
                      <a:pos x="141" y="47"/>
                    </a:cxn>
                    <a:cxn ang="0">
                      <a:pos x="134" y="43"/>
                    </a:cxn>
                    <a:cxn ang="0">
                      <a:pos x="143" y="43"/>
                    </a:cxn>
                    <a:cxn ang="0">
                      <a:pos x="149" y="44"/>
                    </a:cxn>
                    <a:cxn ang="0">
                      <a:pos x="151" y="44"/>
                    </a:cxn>
                    <a:cxn ang="0">
                      <a:pos x="142" y="36"/>
                    </a:cxn>
                    <a:cxn ang="0">
                      <a:pos x="138" y="34"/>
                    </a:cxn>
                    <a:cxn ang="0">
                      <a:pos x="118" y="30"/>
                    </a:cxn>
                    <a:cxn ang="0">
                      <a:pos x="113" y="22"/>
                    </a:cxn>
                    <a:cxn ang="0">
                      <a:pos x="87" y="19"/>
                    </a:cxn>
                    <a:cxn ang="0">
                      <a:pos x="77" y="17"/>
                    </a:cxn>
                    <a:cxn ang="0">
                      <a:pos x="24" y="13"/>
                    </a:cxn>
                    <a:cxn ang="0">
                      <a:pos x="20" y="9"/>
                    </a:cxn>
                    <a:cxn ang="0">
                      <a:pos x="3" y="6"/>
                    </a:cxn>
                    <a:cxn ang="0">
                      <a:pos x="50" y="5"/>
                    </a:cxn>
                    <a:cxn ang="0">
                      <a:pos x="52" y="2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334" h="110">
                      <a:moveTo>
                        <a:pt x="50" y="0"/>
                      </a:moveTo>
                      <a:lnTo>
                        <a:pt x="99" y="0"/>
                      </a:lnTo>
                      <a:lnTo>
                        <a:pt x="104" y="2"/>
                      </a:lnTo>
                      <a:lnTo>
                        <a:pt x="111" y="4"/>
                      </a:lnTo>
                      <a:lnTo>
                        <a:pt x="115" y="5"/>
                      </a:lnTo>
                      <a:lnTo>
                        <a:pt x="125" y="8"/>
                      </a:lnTo>
                      <a:lnTo>
                        <a:pt x="133" y="8"/>
                      </a:lnTo>
                      <a:lnTo>
                        <a:pt x="138" y="9"/>
                      </a:lnTo>
                      <a:lnTo>
                        <a:pt x="147" y="9"/>
                      </a:lnTo>
                      <a:lnTo>
                        <a:pt x="149" y="10"/>
                      </a:lnTo>
                      <a:lnTo>
                        <a:pt x="153" y="11"/>
                      </a:lnTo>
                      <a:lnTo>
                        <a:pt x="158" y="14"/>
                      </a:lnTo>
                      <a:lnTo>
                        <a:pt x="162" y="15"/>
                      </a:lnTo>
                      <a:lnTo>
                        <a:pt x="171" y="15"/>
                      </a:lnTo>
                      <a:lnTo>
                        <a:pt x="174" y="14"/>
                      </a:lnTo>
                      <a:lnTo>
                        <a:pt x="178" y="15"/>
                      </a:lnTo>
                      <a:lnTo>
                        <a:pt x="187" y="18"/>
                      </a:lnTo>
                      <a:lnTo>
                        <a:pt x="198" y="23"/>
                      </a:lnTo>
                      <a:lnTo>
                        <a:pt x="213" y="28"/>
                      </a:lnTo>
                      <a:lnTo>
                        <a:pt x="229" y="34"/>
                      </a:lnTo>
                      <a:lnTo>
                        <a:pt x="242" y="40"/>
                      </a:lnTo>
                      <a:lnTo>
                        <a:pt x="252" y="44"/>
                      </a:lnTo>
                      <a:lnTo>
                        <a:pt x="264" y="51"/>
                      </a:lnTo>
                      <a:lnTo>
                        <a:pt x="278" y="60"/>
                      </a:lnTo>
                      <a:lnTo>
                        <a:pt x="310" y="81"/>
                      </a:lnTo>
                      <a:lnTo>
                        <a:pt x="323" y="91"/>
                      </a:lnTo>
                      <a:lnTo>
                        <a:pt x="334" y="99"/>
                      </a:lnTo>
                      <a:lnTo>
                        <a:pt x="332" y="99"/>
                      </a:lnTo>
                      <a:lnTo>
                        <a:pt x="331" y="98"/>
                      </a:lnTo>
                      <a:lnTo>
                        <a:pt x="328" y="98"/>
                      </a:lnTo>
                      <a:lnTo>
                        <a:pt x="326" y="97"/>
                      </a:lnTo>
                      <a:lnTo>
                        <a:pt x="323" y="97"/>
                      </a:lnTo>
                      <a:lnTo>
                        <a:pt x="318" y="94"/>
                      </a:lnTo>
                      <a:lnTo>
                        <a:pt x="317" y="93"/>
                      </a:lnTo>
                      <a:lnTo>
                        <a:pt x="315" y="93"/>
                      </a:lnTo>
                      <a:lnTo>
                        <a:pt x="317" y="94"/>
                      </a:lnTo>
                      <a:lnTo>
                        <a:pt x="319" y="95"/>
                      </a:lnTo>
                      <a:lnTo>
                        <a:pt x="320" y="98"/>
                      </a:lnTo>
                      <a:lnTo>
                        <a:pt x="323" y="99"/>
                      </a:lnTo>
                      <a:lnTo>
                        <a:pt x="328" y="104"/>
                      </a:lnTo>
                      <a:lnTo>
                        <a:pt x="324" y="104"/>
                      </a:lnTo>
                      <a:lnTo>
                        <a:pt x="323" y="102"/>
                      </a:lnTo>
                      <a:lnTo>
                        <a:pt x="319" y="100"/>
                      </a:lnTo>
                      <a:lnTo>
                        <a:pt x="318" y="98"/>
                      </a:lnTo>
                      <a:lnTo>
                        <a:pt x="313" y="95"/>
                      </a:lnTo>
                      <a:lnTo>
                        <a:pt x="311" y="95"/>
                      </a:lnTo>
                      <a:lnTo>
                        <a:pt x="309" y="94"/>
                      </a:lnTo>
                      <a:lnTo>
                        <a:pt x="310" y="95"/>
                      </a:lnTo>
                      <a:lnTo>
                        <a:pt x="311" y="98"/>
                      </a:lnTo>
                      <a:lnTo>
                        <a:pt x="314" y="99"/>
                      </a:lnTo>
                      <a:lnTo>
                        <a:pt x="318" y="103"/>
                      </a:lnTo>
                      <a:lnTo>
                        <a:pt x="319" y="103"/>
                      </a:lnTo>
                      <a:lnTo>
                        <a:pt x="322" y="106"/>
                      </a:lnTo>
                      <a:lnTo>
                        <a:pt x="323" y="106"/>
                      </a:lnTo>
                      <a:lnTo>
                        <a:pt x="322" y="107"/>
                      </a:lnTo>
                      <a:lnTo>
                        <a:pt x="320" y="106"/>
                      </a:lnTo>
                      <a:lnTo>
                        <a:pt x="292" y="91"/>
                      </a:lnTo>
                      <a:lnTo>
                        <a:pt x="290" y="90"/>
                      </a:lnTo>
                      <a:lnTo>
                        <a:pt x="272" y="90"/>
                      </a:lnTo>
                      <a:lnTo>
                        <a:pt x="269" y="91"/>
                      </a:lnTo>
                      <a:lnTo>
                        <a:pt x="265" y="91"/>
                      </a:lnTo>
                      <a:lnTo>
                        <a:pt x="265" y="94"/>
                      </a:lnTo>
                      <a:lnTo>
                        <a:pt x="264" y="94"/>
                      </a:lnTo>
                      <a:lnTo>
                        <a:pt x="261" y="93"/>
                      </a:lnTo>
                      <a:lnTo>
                        <a:pt x="258" y="90"/>
                      </a:lnTo>
                      <a:lnTo>
                        <a:pt x="255" y="89"/>
                      </a:lnTo>
                      <a:lnTo>
                        <a:pt x="252" y="86"/>
                      </a:lnTo>
                      <a:lnTo>
                        <a:pt x="251" y="86"/>
                      </a:lnTo>
                      <a:lnTo>
                        <a:pt x="248" y="87"/>
                      </a:lnTo>
                      <a:lnTo>
                        <a:pt x="244" y="89"/>
                      </a:lnTo>
                      <a:lnTo>
                        <a:pt x="239" y="89"/>
                      </a:lnTo>
                      <a:lnTo>
                        <a:pt x="239" y="90"/>
                      </a:lnTo>
                      <a:lnTo>
                        <a:pt x="240" y="90"/>
                      </a:lnTo>
                      <a:lnTo>
                        <a:pt x="240" y="91"/>
                      </a:lnTo>
                      <a:lnTo>
                        <a:pt x="242" y="93"/>
                      </a:lnTo>
                      <a:lnTo>
                        <a:pt x="240" y="94"/>
                      </a:lnTo>
                      <a:lnTo>
                        <a:pt x="231" y="94"/>
                      </a:lnTo>
                      <a:lnTo>
                        <a:pt x="230" y="95"/>
                      </a:lnTo>
                      <a:lnTo>
                        <a:pt x="229" y="95"/>
                      </a:lnTo>
                      <a:lnTo>
                        <a:pt x="229" y="98"/>
                      </a:lnTo>
                      <a:lnTo>
                        <a:pt x="233" y="102"/>
                      </a:lnTo>
                      <a:lnTo>
                        <a:pt x="233" y="103"/>
                      </a:lnTo>
                      <a:lnTo>
                        <a:pt x="231" y="104"/>
                      </a:lnTo>
                      <a:lnTo>
                        <a:pt x="229" y="104"/>
                      </a:lnTo>
                      <a:lnTo>
                        <a:pt x="227" y="106"/>
                      </a:lnTo>
                      <a:lnTo>
                        <a:pt x="227" y="107"/>
                      </a:lnTo>
                      <a:lnTo>
                        <a:pt x="229" y="108"/>
                      </a:lnTo>
                      <a:lnTo>
                        <a:pt x="229" y="110"/>
                      </a:lnTo>
                      <a:lnTo>
                        <a:pt x="226" y="110"/>
                      </a:lnTo>
                      <a:lnTo>
                        <a:pt x="218" y="106"/>
                      </a:lnTo>
                      <a:lnTo>
                        <a:pt x="214" y="104"/>
                      </a:lnTo>
                      <a:lnTo>
                        <a:pt x="209" y="102"/>
                      </a:lnTo>
                      <a:lnTo>
                        <a:pt x="206" y="99"/>
                      </a:lnTo>
                      <a:lnTo>
                        <a:pt x="201" y="97"/>
                      </a:lnTo>
                      <a:lnTo>
                        <a:pt x="200" y="97"/>
                      </a:lnTo>
                      <a:lnTo>
                        <a:pt x="198" y="98"/>
                      </a:lnTo>
                      <a:lnTo>
                        <a:pt x="197" y="98"/>
                      </a:lnTo>
                      <a:lnTo>
                        <a:pt x="192" y="95"/>
                      </a:lnTo>
                      <a:lnTo>
                        <a:pt x="191" y="95"/>
                      </a:lnTo>
                      <a:lnTo>
                        <a:pt x="189" y="94"/>
                      </a:lnTo>
                      <a:lnTo>
                        <a:pt x="187" y="93"/>
                      </a:lnTo>
                      <a:lnTo>
                        <a:pt x="185" y="91"/>
                      </a:lnTo>
                      <a:lnTo>
                        <a:pt x="183" y="87"/>
                      </a:lnTo>
                      <a:lnTo>
                        <a:pt x="176" y="81"/>
                      </a:lnTo>
                      <a:lnTo>
                        <a:pt x="163" y="74"/>
                      </a:lnTo>
                      <a:lnTo>
                        <a:pt x="157" y="69"/>
                      </a:lnTo>
                      <a:lnTo>
                        <a:pt x="151" y="65"/>
                      </a:lnTo>
                      <a:lnTo>
                        <a:pt x="149" y="64"/>
                      </a:lnTo>
                      <a:lnTo>
                        <a:pt x="147" y="61"/>
                      </a:lnTo>
                      <a:lnTo>
                        <a:pt x="147" y="59"/>
                      </a:lnTo>
                      <a:lnTo>
                        <a:pt x="143" y="59"/>
                      </a:lnTo>
                      <a:lnTo>
                        <a:pt x="141" y="57"/>
                      </a:lnTo>
                      <a:lnTo>
                        <a:pt x="138" y="57"/>
                      </a:lnTo>
                      <a:lnTo>
                        <a:pt x="138" y="55"/>
                      </a:lnTo>
                      <a:lnTo>
                        <a:pt x="141" y="52"/>
                      </a:lnTo>
                      <a:lnTo>
                        <a:pt x="158" y="52"/>
                      </a:lnTo>
                      <a:lnTo>
                        <a:pt x="160" y="51"/>
                      </a:lnTo>
                      <a:lnTo>
                        <a:pt x="159" y="51"/>
                      </a:lnTo>
                      <a:lnTo>
                        <a:pt x="158" y="49"/>
                      </a:lnTo>
                      <a:lnTo>
                        <a:pt x="153" y="47"/>
                      </a:lnTo>
                      <a:lnTo>
                        <a:pt x="149" y="45"/>
                      </a:lnTo>
                      <a:lnTo>
                        <a:pt x="142" y="45"/>
                      </a:lnTo>
                      <a:lnTo>
                        <a:pt x="141" y="47"/>
                      </a:lnTo>
                      <a:lnTo>
                        <a:pt x="137" y="47"/>
                      </a:lnTo>
                      <a:lnTo>
                        <a:pt x="133" y="43"/>
                      </a:lnTo>
                      <a:lnTo>
                        <a:pt x="134" y="43"/>
                      </a:lnTo>
                      <a:lnTo>
                        <a:pt x="137" y="42"/>
                      </a:lnTo>
                      <a:lnTo>
                        <a:pt x="141" y="42"/>
                      </a:lnTo>
                      <a:lnTo>
                        <a:pt x="143" y="43"/>
                      </a:lnTo>
                      <a:lnTo>
                        <a:pt x="145" y="43"/>
                      </a:lnTo>
                      <a:lnTo>
                        <a:pt x="147" y="44"/>
                      </a:lnTo>
                      <a:lnTo>
                        <a:pt x="149" y="44"/>
                      </a:lnTo>
                      <a:lnTo>
                        <a:pt x="150" y="45"/>
                      </a:lnTo>
                      <a:lnTo>
                        <a:pt x="151" y="45"/>
                      </a:lnTo>
                      <a:lnTo>
                        <a:pt x="151" y="44"/>
                      </a:lnTo>
                      <a:lnTo>
                        <a:pt x="146" y="39"/>
                      </a:lnTo>
                      <a:lnTo>
                        <a:pt x="143" y="38"/>
                      </a:lnTo>
                      <a:lnTo>
                        <a:pt x="142" y="36"/>
                      </a:lnTo>
                      <a:lnTo>
                        <a:pt x="142" y="35"/>
                      </a:lnTo>
                      <a:lnTo>
                        <a:pt x="141" y="35"/>
                      </a:lnTo>
                      <a:lnTo>
                        <a:pt x="138" y="34"/>
                      </a:lnTo>
                      <a:lnTo>
                        <a:pt x="125" y="34"/>
                      </a:lnTo>
                      <a:lnTo>
                        <a:pt x="121" y="32"/>
                      </a:lnTo>
                      <a:lnTo>
                        <a:pt x="118" y="30"/>
                      </a:lnTo>
                      <a:lnTo>
                        <a:pt x="118" y="26"/>
                      </a:lnTo>
                      <a:lnTo>
                        <a:pt x="116" y="23"/>
                      </a:lnTo>
                      <a:lnTo>
                        <a:pt x="113" y="22"/>
                      </a:lnTo>
                      <a:lnTo>
                        <a:pt x="105" y="21"/>
                      </a:lnTo>
                      <a:lnTo>
                        <a:pt x="95" y="21"/>
                      </a:lnTo>
                      <a:lnTo>
                        <a:pt x="87" y="19"/>
                      </a:lnTo>
                      <a:lnTo>
                        <a:pt x="82" y="18"/>
                      </a:lnTo>
                      <a:lnTo>
                        <a:pt x="79" y="17"/>
                      </a:lnTo>
                      <a:lnTo>
                        <a:pt x="77" y="17"/>
                      </a:lnTo>
                      <a:lnTo>
                        <a:pt x="69" y="14"/>
                      </a:lnTo>
                      <a:lnTo>
                        <a:pt x="35" y="14"/>
                      </a:lnTo>
                      <a:lnTo>
                        <a:pt x="24" y="13"/>
                      </a:lnTo>
                      <a:lnTo>
                        <a:pt x="21" y="11"/>
                      </a:lnTo>
                      <a:lnTo>
                        <a:pt x="20" y="10"/>
                      </a:lnTo>
                      <a:lnTo>
                        <a:pt x="20" y="9"/>
                      </a:lnTo>
                      <a:lnTo>
                        <a:pt x="18" y="8"/>
                      </a:lnTo>
                      <a:lnTo>
                        <a:pt x="6" y="8"/>
                      </a:lnTo>
                      <a:lnTo>
                        <a:pt x="3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50" y="5"/>
                      </a:lnTo>
                      <a:lnTo>
                        <a:pt x="52" y="4"/>
                      </a:lnTo>
                      <a:lnTo>
                        <a:pt x="53" y="4"/>
                      </a:lnTo>
                      <a:lnTo>
                        <a:pt x="52" y="2"/>
                      </a:lnTo>
                      <a:lnTo>
                        <a:pt x="49" y="1"/>
                      </a:lnTo>
                      <a:lnTo>
                        <a:pt x="48" y="1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8" name="Freeform 332">
                  <a:extLst>
                    <a:ext uri="{FF2B5EF4-FFF2-40B4-BE49-F238E27FC236}">
                      <a16:creationId xmlns:a16="http://schemas.microsoft.com/office/drawing/2014/main" id="{2597E699-CE2F-BA81-026E-442A257BFA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2763" y="3476626"/>
                  <a:ext cx="323850" cy="80963"/>
                </a:xfrm>
                <a:custGeom>
                  <a:avLst/>
                  <a:gdLst/>
                  <a:ahLst/>
                  <a:cxnLst>
                    <a:cxn ang="0">
                      <a:pos x="106" y="2"/>
                    </a:cxn>
                    <a:cxn ang="0">
                      <a:pos x="148" y="5"/>
                    </a:cxn>
                    <a:cxn ang="0">
                      <a:pos x="157" y="8"/>
                    </a:cxn>
                    <a:cxn ang="0">
                      <a:pos x="162" y="11"/>
                    </a:cxn>
                    <a:cxn ang="0">
                      <a:pos x="165" y="16"/>
                    </a:cxn>
                    <a:cxn ang="0">
                      <a:pos x="165" y="19"/>
                    </a:cxn>
                    <a:cxn ang="0">
                      <a:pos x="197" y="22"/>
                    </a:cxn>
                    <a:cxn ang="0">
                      <a:pos x="201" y="25"/>
                    </a:cxn>
                    <a:cxn ang="0">
                      <a:pos x="203" y="29"/>
                    </a:cxn>
                    <a:cxn ang="0">
                      <a:pos x="199" y="34"/>
                    </a:cxn>
                    <a:cxn ang="0">
                      <a:pos x="176" y="30"/>
                    </a:cxn>
                    <a:cxn ang="0">
                      <a:pos x="170" y="33"/>
                    </a:cxn>
                    <a:cxn ang="0">
                      <a:pos x="178" y="34"/>
                    </a:cxn>
                    <a:cxn ang="0">
                      <a:pos x="189" y="42"/>
                    </a:cxn>
                    <a:cxn ang="0">
                      <a:pos x="187" y="47"/>
                    </a:cxn>
                    <a:cxn ang="0">
                      <a:pos x="182" y="50"/>
                    </a:cxn>
                    <a:cxn ang="0">
                      <a:pos x="176" y="47"/>
                    </a:cxn>
                    <a:cxn ang="0">
                      <a:pos x="164" y="43"/>
                    </a:cxn>
                    <a:cxn ang="0">
                      <a:pos x="169" y="49"/>
                    </a:cxn>
                    <a:cxn ang="0">
                      <a:pos x="173" y="51"/>
                    </a:cxn>
                    <a:cxn ang="0">
                      <a:pos x="168" y="50"/>
                    </a:cxn>
                    <a:cxn ang="0">
                      <a:pos x="161" y="47"/>
                    </a:cxn>
                    <a:cxn ang="0">
                      <a:pos x="151" y="47"/>
                    </a:cxn>
                    <a:cxn ang="0">
                      <a:pos x="135" y="42"/>
                    </a:cxn>
                    <a:cxn ang="0">
                      <a:pos x="119" y="41"/>
                    </a:cxn>
                    <a:cxn ang="0">
                      <a:pos x="80" y="37"/>
                    </a:cxn>
                    <a:cxn ang="0">
                      <a:pos x="85" y="34"/>
                    </a:cxn>
                    <a:cxn ang="0">
                      <a:pos x="111" y="30"/>
                    </a:cxn>
                    <a:cxn ang="0">
                      <a:pos x="115" y="25"/>
                    </a:cxn>
                    <a:cxn ang="0">
                      <a:pos x="85" y="21"/>
                    </a:cxn>
                    <a:cxn ang="0">
                      <a:pos x="90" y="19"/>
                    </a:cxn>
                    <a:cxn ang="0">
                      <a:pos x="86" y="15"/>
                    </a:cxn>
                    <a:cxn ang="0">
                      <a:pos x="75" y="15"/>
                    </a:cxn>
                    <a:cxn ang="0">
                      <a:pos x="30" y="17"/>
                    </a:cxn>
                    <a:cxn ang="0">
                      <a:pos x="21" y="20"/>
                    </a:cxn>
                    <a:cxn ang="0">
                      <a:pos x="0" y="19"/>
                    </a:cxn>
                    <a:cxn ang="0">
                      <a:pos x="10" y="8"/>
                    </a:cxn>
                    <a:cxn ang="0">
                      <a:pos x="31" y="7"/>
                    </a:cxn>
                    <a:cxn ang="0">
                      <a:pos x="29" y="13"/>
                    </a:cxn>
                    <a:cxn ang="0">
                      <a:pos x="35" y="12"/>
                    </a:cxn>
                    <a:cxn ang="0">
                      <a:pos x="38" y="7"/>
                    </a:cxn>
                    <a:cxn ang="0">
                      <a:pos x="50" y="4"/>
                    </a:cxn>
                    <a:cxn ang="0">
                      <a:pos x="63" y="3"/>
                    </a:cxn>
                    <a:cxn ang="0">
                      <a:pos x="79" y="4"/>
                    </a:cxn>
                    <a:cxn ang="0">
                      <a:pos x="71" y="2"/>
                    </a:cxn>
                  </a:cxnLst>
                  <a:rect l="0" t="0" r="r" b="b"/>
                  <a:pathLst>
                    <a:path w="204" h="51">
                      <a:moveTo>
                        <a:pt x="71" y="0"/>
                      </a:moveTo>
                      <a:lnTo>
                        <a:pt x="103" y="0"/>
                      </a:lnTo>
                      <a:lnTo>
                        <a:pt x="106" y="2"/>
                      </a:lnTo>
                      <a:lnTo>
                        <a:pt x="115" y="2"/>
                      </a:lnTo>
                      <a:lnTo>
                        <a:pt x="135" y="5"/>
                      </a:lnTo>
                      <a:lnTo>
                        <a:pt x="148" y="5"/>
                      </a:lnTo>
                      <a:lnTo>
                        <a:pt x="151" y="7"/>
                      </a:lnTo>
                      <a:lnTo>
                        <a:pt x="153" y="7"/>
                      </a:lnTo>
                      <a:lnTo>
                        <a:pt x="157" y="8"/>
                      </a:lnTo>
                      <a:lnTo>
                        <a:pt x="160" y="9"/>
                      </a:lnTo>
                      <a:lnTo>
                        <a:pt x="161" y="9"/>
                      </a:lnTo>
                      <a:lnTo>
                        <a:pt x="162" y="11"/>
                      </a:lnTo>
                      <a:lnTo>
                        <a:pt x="162" y="12"/>
                      </a:lnTo>
                      <a:lnTo>
                        <a:pt x="165" y="15"/>
                      </a:lnTo>
                      <a:lnTo>
                        <a:pt x="165" y="16"/>
                      </a:lnTo>
                      <a:lnTo>
                        <a:pt x="164" y="16"/>
                      </a:lnTo>
                      <a:lnTo>
                        <a:pt x="164" y="19"/>
                      </a:lnTo>
                      <a:lnTo>
                        <a:pt x="165" y="19"/>
                      </a:lnTo>
                      <a:lnTo>
                        <a:pt x="170" y="21"/>
                      </a:lnTo>
                      <a:lnTo>
                        <a:pt x="172" y="22"/>
                      </a:lnTo>
                      <a:lnTo>
                        <a:pt x="197" y="22"/>
                      </a:lnTo>
                      <a:lnTo>
                        <a:pt x="199" y="24"/>
                      </a:lnTo>
                      <a:lnTo>
                        <a:pt x="201" y="24"/>
                      </a:lnTo>
                      <a:lnTo>
                        <a:pt x="201" y="25"/>
                      </a:lnTo>
                      <a:lnTo>
                        <a:pt x="202" y="26"/>
                      </a:lnTo>
                      <a:lnTo>
                        <a:pt x="204" y="28"/>
                      </a:lnTo>
                      <a:lnTo>
                        <a:pt x="203" y="29"/>
                      </a:lnTo>
                      <a:lnTo>
                        <a:pt x="203" y="32"/>
                      </a:lnTo>
                      <a:lnTo>
                        <a:pt x="202" y="32"/>
                      </a:lnTo>
                      <a:lnTo>
                        <a:pt x="199" y="34"/>
                      </a:lnTo>
                      <a:lnTo>
                        <a:pt x="194" y="34"/>
                      </a:lnTo>
                      <a:lnTo>
                        <a:pt x="182" y="30"/>
                      </a:lnTo>
                      <a:lnTo>
                        <a:pt x="176" y="30"/>
                      </a:lnTo>
                      <a:lnTo>
                        <a:pt x="174" y="32"/>
                      </a:lnTo>
                      <a:lnTo>
                        <a:pt x="172" y="32"/>
                      </a:lnTo>
                      <a:lnTo>
                        <a:pt x="170" y="33"/>
                      </a:lnTo>
                      <a:lnTo>
                        <a:pt x="169" y="33"/>
                      </a:lnTo>
                      <a:lnTo>
                        <a:pt x="170" y="34"/>
                      </a:lnTo>
                      <a:lnTo>
                        <a:pt x="178" y="34"/>
                      </a:lnTo>
                      <a:lnTo>
                        <a:pt x="189" y="40"/>
                      </a:lnTo>
                      <a:lnTo>
                        <a:pt x="191" y="42"/>
                      </a:lnTo>
                      <a:lnTo>
                        <a:pt x="189" y="42"/>
                      </a:lnTo>
                      <a:lnTo>
                        <a:pt x="189" y="43"/>
                      </a:lnTo>
                      <a:lnTo>
                        <a:pt x="187" y="46"/>
                      </a:lnTo>
                      <a:lnTo>
                        <a:pt x="187" y="47"/>
                      </a:lnTo>
                      <a:lnTo>
                        <a:pt x="186" y="47"/>
                      </a:lnTo>
                      <a:lnTo>
                        <a:pt x="183" y="50"/>
                      </a:lnTo>
                      <a:lnTo>
                        <a:pt x="182" y="50"/>
                      </a:lnTo>
                      <a:lnTo>
                        <a:pt x="182" y="49"/>
                      </a:lnTo>
                      <a:lnTo>
                        <a:pt x="178" y="49"/>
                      </a:lnTo>
                      <a:lnTo>
                        <a:pt x="176" y="47"/>
                      </a:lnTo>
                      <a:lnTo>
                        <a:pt x="172" y="45"/>
                      </a:lnTo>
                      <a:lnTo>
                        <a:pt x="168" y="43"/>
                      </a:lnTo>
                      <a:lnTo>
                        <a:pt x="164" y="43"/>
                      </a:lnTo>
                      <a:lnTo>
                        <a:pt x="162" y="45"/>
                      </a:lnTo>
                      <a:lnTo>
                        <a:pt x="164" y="46"/>
                      </a:lnTo>
                      <a:lnTo>
                        <a:pt x="169" y="49"/>
                      </a:lnTo>
                      <a:lnTo>
                        <a:pt x="170" y="49"/>
                      </a:lnTo>
                      <a:lnTo>
                        <a:pt x="173" y="50"/>
                      </a:lnTo>
                      <a:lnTo>
                        <a:pt x="173" y="51"/>
                      </a:lnTo>
                      <a:lnTo>
                        <a:pt x="170" y="51"/>
                      </a:lnTo>
                      <a:lnTo>
                        <a:pt x="169" y="50"/>
                      </a:lnTo>
                      <a:lnTo>
                        <a:pt x="168" y="50"/>
                      </a:lnTo>
                      <a:lnTo>
                        <a:pt x="165" y="49"/>
                      </a:lnTo>
                      <a:lnTo>
                        <a:pt x="164" y="47"/>
                      </a:lnTo>
                      <a:lnTo>
                        <a:pt x="161" y="47"/>
                      </a:lnTo>
                      <a:lnTo>
                        <a:pt x="160" y="46"/>
                      </a:lnTo>
                      <a:lnTo>
                        <a:pt x="152" y="46"/>
                      </a:lnTo>
                      <a:lnTo>
                        <a:pt x="151" y="47"/>
                      </a:lnTo>
                      <a:lnTo>
                        <a:pt x="144" y="47"/>
                      </a:lnTo>
                      <a:lnTo>
                        <a:pt x="140" y="45"/>
                      </a:lnTo>
                      <a:lnTo>
                        <a:pt x="135" y="42"/>
                      </a:lnTo>
                      <a:lnTo>
                        <a:pt x="122" y="42"/>
                      </a:lnTo>
                      <a:lnTo>
                        <a:pt x="121" y="41"/>
                      </a:lnTo>
                      <a:lnTo>
                        <a:pt x="119" y="41"/>
                      </a:lnTo>
                      <a:lnTo>
                        <a:pt x="109" y="38"/>
                      </a:lnTo>
                      <a:lnTo>
                        <a:pt x="80" y="38"/>
                      </a:lnTo>
                      <a:lnTo>
                        <a:pt x="80" y="37"/>
                      </a:lnTo>
                      <a:lnTo>
                        <a:pt x="81" y="36"/>
                      </a:lnTo>
                      <a:lnTo>
                        <a:pt x="84" y="36"/>
                      </a:lnTo>
                      <a:lnTo>
                        <a:pt x="85" y="34"/>
                      </a:lnTo>
                      <a:lnTo>
                        <a:pt x="109" y="34"/>
                      </a:lnTo>
                      <a:lnTo>
                        <a:pt x="111" y="33"/>
                      </a:lnTo>
                      <a:lnTo>
                        <a:pt x="111" y="30"/>
                      </a:lnTo>
                      <a:lnTo>
                        <a:pt x="113" y="29"/>
                      </a:lnTo>
                      <a:lnTo>
                        <a:pt x="115" y="28"/>
                      </a:lnTo>
                      <a:lnTo>
                        <a:pt x="115" y="25"/>
                      </a:lnTo>
                      <a:lnTo>
                        <a:pt x="113" y="22"/>
                      </a:lnTo>
                      <a:lnTo>
                        <a:pt x="85" y="22"/>
                      </a:lnTo>
                      <a:lnTo>
                        <a:pt x="85" y="21"/>
                      </a:lnTo>
                      <a:lnTo>
                        <a:pt x="86" y="21"/>
                      </a:lnTo>
                      <a:lnTo>
                        <a:pt x="89" y="19"/>
                      </a:lnTo>
                      <a:lnTo>
                        <a:pt x="90" y="19"/>
                      </a:lnTo>
                      <a:lnTo>
                        <a:pt x="90" y="16"/>
                      </a:lnTo>
                      <a:lnTo>
                        <a:pt x="88" y="16"/>
                      </a:lnTo>
                      <a:lnTo>
                        <a:pt x="86" y="15"/>
                      </a:lnTo>
                      <a:lnTo>
                        <a:pt x="84" y="13"/>
                      </a:lnTo>
                      <a:lnTo>
                        <a:pt x="76" y="13"/>
                      </a:lnTo>
                      <a:lnTo>
                        <a:pt x="75" y="15"/>
                      </a:lnTo>
                      <a:lnTo>
                        <a:pt x="46" y="15"/>
                      </a:lnTo>
                      <a:lnTo>
                        <a:pt x="33" y="17"/>
                      </a:lnTo>
                      <a:lnTo>
                        <a:pt x="30" y="17"/>
                      </a:lnTo>
                      <a:lnTo>
                        <a:pt x="29" y="19"/>
                      </a:lnTo>
                      <a:lnTo>
                        <a:pt x="23" y="19"/>
                      </a:lnTo>
                      <a:lnTo>
                        <a:pt x="21" y="20"/>
                      </a:lnTo>
                      <a:lnTo>
                        <a:pt x="6" y="20"/>
                      </a:lnTo>
                      <a:lnTo>
                        <a:pt x="5" y="19"/>
                      </a:lnTo>
                      <a:lnTo>
                        <a:pt x="0" y="19"/>
                      </a:lnTo>
                      <a:lnTo>
                        <a:pt x="0" y="16"/>
                      </a:lnTo>
                      <a:lnTo>
                        <a:pt x="8" y="8"/>
                      </a:lnTo>
                      <a:lnTo>
                        <a:pt x="10" y="8"/>
                      </a:lnTo>
                      <a:lnTo>
                        <a:pt x="16" y="5"/>
                      </a:lnTo>
                      <a:lnTo>
                        <a:pt x="31" y="5"/>
                      </a:lnTo>
                      <a:lnTo>
                        <a:pt x="31" y="7"/>
                      </a:lnTo>
                      <a:lnTo>
                        <a:pt x="30" y="8"/>
                      </a:lnTo>
                      <a:lnTo>
                        <a:pt x="29" y="11"/>
                      </a:lnTo>
                      <a:lnTo>
                        <a:pt x="29" y="13"/>
                      </a:lnTo>
                      <a:lnTo>
                        <a:pt x="30" y="13"/>
                      </a:lnTo>
                      <a:lnTo>
                        <a:pt x="31" y="12"/>
                      </a:lnTo>
                      <a:lnTo>
                        <a:pt x="35" y="12"/>
                      </a:lnTo>
                      <a:lnTo>
                        <a:pt x="37" y="11"/>
                      </a:lnTo>
                      <a:lnTo>
                        <a:pt x="37" y="8"/>
                      </a:lnTo>
                      <a:lnTo>
                        <a:pt x="38" y="7"/>
                      </a:lnTo>
                      <a:lnTo>
                        <a:pt x="38" y="5"/>
                      </a:lnTo>
                      <a:lnTo>
                        <a:pt x="47" y="5"/>
                      </a:lnTo>
                      <a:lnTo>
                        <a:pt x="50" y="4"/>
                      </a:lnTo>
                      <a:lnTo>
                        <a:pt x="56" y="4"/>
                      </a:lnTo>
                      <a:lnTo>
                        <a:pt x="59" y="3"/>
                      </a:lnTo>
                      <a:lnTo>
                        <a:pt x="63" y="3"/>
                      </a:lnTo>
                      <a:lnTo>
                        <a:pt x="65" y="5"/>
                      </a:lnTo>
                      <a:lnTo>
                        <a:pt x="76" y="5"/>
                      </a:lnTo>
                      <a:lnTo>
                        <a:pt x="79" y="4"/>
                      </a:lnTo>
                      <a:lnTo>
                        <a:pt x="79" y="3"/>
                      </a:lnTo>
                      <a:lnTo>
                        <a:pt x="76" y="2"/>
                      </a:lnTo>
                      <a:lnTo>
                        <a:pt x="71" y="2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49" name="Freeform 333">
                  <a:extLst>
                    <a:ext uri="{FF2B5EF4-FFF2-40B4-BE49-F238E27FC236}">
                      <a16:creationId xmlns:a16="http://schemas.microsoft.com/office/drawing/2014/main" id="{FBC30B5B-61CA-746E-23D2-C617AFAA5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4988" y="3536951"/>
                  <a:ext cx="71438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15" y="0"/>
                    </a:cxn>
                    <a:cxn ang="0">
                      <a:pos x="17" y="2"/>
                    </a:cxn>
                    <a:cxn ang="0">
                      <a:pos x="21" y="3"/>
                    </a:cxn>
                    <a:cxn ang="0">
                      <a:pos x="40" y="3"/>
                    </a:cxn>
                    <a:cxn ang="0">
                      <a:pos x="42" y="4"/>
                    </a:cxn>
                    <a:cxn ang="0">
                      <a:pos x="44" y="4"/>
                    </a:cxn>
                    <a:cxn ang="0">
                      <a:pos x="45" y="5"/>
                    </a:cxn>
                    <a:cxn ang="0">
                      <a:pos x="45" y="7"/>
                    </a:cxn>
                    <a:cxn ang="0">
                      <a:pos x="21" y="7"/>
                    </a:cxn>
                    <a:cxn ang="0">
                      <a:pos x="19" y="8"/>
                    </a:cxn>
                    <a:cxn ang="0">
                      <a:pos x="15" y="12"/>
                    </a:cxn>
                    <a:cxn ang="0">
                      <a:pos x="0" y="12"/>
                    </a:cxn>
                    <a:cxn ang="0">
                      <a:pos x="0" y="8"/>
                    </a:cxn>
                    <a:cxn ang="0">
                      <a:pos x="7" y="2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45" h="12">
                      <a:moveTo>
                        <a:pt x="11" y="0"/>
                      </a:moveTo>
                      <a:lnTo>
                        <a:pt x="15" y="0"/>
                      </a:lnTo>
                      <a:lnTo>
                        <a:pt x="17" y="2"/>
                      </a:lnTo>
                      <a:lnTo>
                        <a:pt x="21" y="3"/>
                      </a:lnTo>
                      <a:lnTo>
                        <a:pt x="40" y="3"/>
                      </a:lnTo>
                      <a:lnTo>
                        <a:pt x="42" y="4"/>
                      </a:lnTo>
                      <a:lnTo>
                        <a:pt x="44" y="4"/>
                      </a:lnTo>
                      <a:lnTo>
                        <a:pt x="45" y="5"/>
                      </a:lnTo>
                      <a:lnTo>
                        <a:pt x="45" y="7"/>
                      </a:lnTo>
                      <a:lnTo>
                        <a:pt x="21" y="7"/>
                      </a:lnTo>
                      <a:lnTo>
                        <a:pt x="19" y="8"/>
                      </a:lnTo>
                      <a:lnTo>
                        <a:pt x="15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7" y="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0" name="Freeform 334">
                  <a:extLst>
                    <a:ext uri="{FF2B5EF4-FFF2-40B4-BE49-F238E27FC236}">
                      <a16:creationId xmlns:a16="http://schemas.microsoft.com/office/drawing/2014/main" id="{5FC78D87-62D2-1C23-B3BE-6BE3E1AC1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088" y="3554414"/>
                  <a:ext cx="14288" cy="9525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9" y="0"/>
                    </a:cxn>
                    <a:cxn ang="0">
                      <a:pos x="9" y="1"/>
                    </a:cxn>
                    <a:cxn ang="0">
                      <a:pos x="1" y="5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9" h="6">
                      <a:moveTo>
                        <a:pt x="4" y="0"/>
                      </a:moveTo>
                      <a:lnTo>
                        <a:pt x="9" y="0"/>
                      </a:lnTo>
                      <a:lnTo>
                        <a:pt x="9" y="1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1" name="Freeform 335">
                  <a:extLst>
                    <a:ext uri="{FF2B5EF4-FFF2-40B4-BE49-F238E27FC236}">
                      <a16:creationId xmlns:a16="http://schemas.microsoft.com/office/drawing/2014/main" id="{AC111B1C-72EF-5FD0-E51F-437F0FCC8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1188" y="3556001"/>
                  <a:ext cx="11113" cy="476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6" y="0"/>
                    </a:cxn>
                    <a:cxn ang="0">
                      <a:pos x="7" y="1"/>
                    </a:cxn>
                    <a:cxn ang="0">
                      <a:pos x="6" y="3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7" h="3">
                      <a:moveTo>
                        <a:pt x="1" y="0"/>
                      </a:move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6" y="3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2" name="Freeform 336">
                  <a:extLst>
                    <a:ext uri="{FF2B5EF4-FFF2-40B4-BE49-F238E27FC236}">
                      <a16:creationId xmlns:a16="http://schemas.microsoft.com/office/drawing/2014/main" id="{7F0C2B10-A9FC-E14A-E479-47D58017F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0850" y="3429001"/>
                  <a:ext cx="363538" cy="52388"/>
                </a:xfrm>
                <a:custGeom>
                  <a:avLst/>
                  <a:gdLst/>
                  <a:ahLst/>
                  <a:cxnLst>
                    <a:cxn ang="0">
                      <a:pos x="200" y="0"/>
                    </a:cxn>
                    <a:cxn ang="0">
                      <a:pos x="229" y="1"/>
                    </a:cxn>
                    <a:cxn ang="0">
                      <a:pos x="225" y="4"/>
                    </a:cxn>
                    <a:cxn ang="0">
                      <a:pos x="192" y="5"/>
                    </a:cxn>
                    <a:cxn ang="0">
                      <a:pos x="184" y="7"/>
                    </a:cxn>
                    <a:cxn ang="0">
                      <a:pos x="178" y="9"/>
                    </a:cxn>
                    <a:cxn ang="0">
                      <a:pos x="144" y="11"/>
                    </a:cxn>
                    <a:cxn ang="0">
                      <a:pos x="148" y="13"/>
                    </a:cxn>
                    <a:cxn ang="0">
                      <a:pos x="135" y="18"/>
                    </a:cxn>
                    <a:cxn ang="0">
                      <a:pos x="127" y="20"/>
                    </a:cxn>
                    <a:cxn ang="0">
                      <a:pos x="95" y="21"/>
                    </a:cxn>
                    <a:cxn ang="0">
                      <a:pos x="74" y="24"/>
                    </a:cxn>
                    <a:cxn ang="0">
                      <a:pos x="72" y="25"/>
                    </a:cxn>
                    <a:cxn ang="0">
                      <a:pos x="69" y="26"/>
                    </a:cxn>
                    <a:cxn ang="0">
                      <a:pos x="49" y="28"/>
                    </a:cxn>
                    <a:cxn ang="0">
                      <a:pos x="53" y="26"/>
                    </a:cxn>
                    <a:cxn ang="0">
                      <a:pos x="56" y="25"/>
                    </a:cxn>
                    <a:cxn ang="0">
                      <a:pos x="48" y="24"/>
                    </a:cxn>
                    <a:cxn ang="0">
                      <a:pos x="39" y="25"/>
                    </a:cxn>
                    <a:cxn ang="0">
                      <a:pos x="32" y="26"/>
                    </a:cxn>
                    <a:cxn ang="0">
                      <a:pos x="26" y="29"/>
                    </a:cxn>
                    <a:cxn ang="0">
                      <a:pos x="13" y="32"/>
                    </a:cxn>
                    <a:cxn ang="0">
                      <a:pos x="2" y="33"/>
                    </a:cxn>
                    <a:cxn ang="0">
                      <a:pos x="0" y="32"/>
                    </a:cxn>
                    <a:cxn ang="0">
                      <a:pos x="17" y="25"/>
                    </a:cxn>
                    <a:cxn ang="0">
                      <a:pos x="30" y="22"/>
                    </a:cxn>
                    <a:cxn ang="0">
                      <a:pos x="47" y="20"/>
                    </a:cxn>
                    <a:cxn ang="0">
                      <a:pos x="52" y="18"/>
                    </a:cxn>
                    <a:cxn ang="0">
                      <a:pos x="69" y="17"/>
                    </a:cxn>
                    <a:cxn ang="0">
                      <a:pos x="74" y="15"/>
                    </a:cxn>
                    <a:cxn ang="0">
                      <a:pos x="65" y="13"/>
                    </a:cxn>
                    <a:cxn ang="0">
                      <a:pos x="81" y="9"/>
                    </a:cxn>
                    <a:cxn ang="0">
                      <a:pos x="110" y="7"/>
                    </a:cxn>
                    <a:cxn ang="0">
                      <a:pos x="119" y="5"/>
                    </a:cxn>
                    <a:cxn ang="0">
                      <a:pos x="149" y="1"/>
                    </a:cxn>
                  </a:cxnLst>
                  <a:rect l="0" t="0" r="r" b="b"/>
                  <a:pathLst>
                    <a:path w="229" h="33">
                      <a:moveTo>
                        <a:pt x="162" y="0"/>
                      </a:moveTo>
                      <a:lnTo>
                        <a:pt x="200" y="0"/>
                      </a:lnTo>
                      <a:lnTo>
                        <a:pt x="208" y="1"/>
                      </a:lnTo>
                      <a:lnTo>
                        <a:pt x="229" y="1"/>
                      </a:lnTo>
                      <a:lnTo>
                        <a:pt x="229" y="3"/>
                      </a:lnTo>
                      <a:lnTo>
                        <a:pt x="225" y="4"/>
                      </a:lnTo>
                      <a:lnTo>
                        <a:pt x="203" y="4"/>
                      </a:lnTo>
                      <a:lnTo>
                        <a:pt x="192" y="5"/>
                      </a:lnTo>
                      <a:lnTo>
                        <a:pt x="188" y="7"/>
                      </a:lnTo>
                      <a:lnTo>
                        <a:pt x="184" y="7"/>
                      </a:lnTo>
                      <a:lnTo>
                        <a:pt x="182" y="8"/>
                      </a:lnTo>
                      <a:lnTo>
                        <a:pt x="178" y="9"/>
                      </a:lnTo>
                      <a:lnTo>
                        <a:pt x="146" y="9"/>
                      </a:lnTo>
                      <a:lnTo>
                        <a:pt x="144" y="11"/>
                      </a:lnTo>
                      <a:lnTo>
                        <a:pt x="146" y="12"/>
                      </a:lnTo>
                      <a:lnTo>
                        <a:pt x="148" y="13"/>
                      </a:lnTo>
                      <a:lnTo>
                        <a:pt x="142" y="16"/>
                      </a:lnTo>
                      <a:lnTo>
                        <a:pt x="135" y="18"/>
                      </a:lnTo>
                      <a:lnTo>
                        <a:pt x="132" y="18"/>
                      </a:lnTo>
                      <a:lnTo>
                        <a:pt x="127" y="20"/>
                      </a:lnTo>
                      <a:lnTo>
                        <a:pt x="119" y="21"/>
                      </a:lnTo>
                      <a:lnTo>
                        <a:pt x="95" y="21"/>
                      </a:lnTo>
                      <a:lnTo>
                        <a:pt x="82" y="22"/>
                      </a:lnTo>
                      <a:lnTo>
                        <a:pt x="74" y="24"/>
                      </a:lnTo>
                      <a:lnTo>
                        <a:pt x="73" y="25"/>
                      </a:lnTo>
                      <a:lnTo>
                        <a:pt x="72" y="25"/>
                      </a:lnTo>
                      <a:lnTo>
                        <a:pt x="70" y="26"/>
                      </a:lnTo>
                      <a:lnTo>
                        <a:pt x="69" y="26"/>
                      </a:lnTo>
                      <a:lnTo>
                        <a:pt x="66" y="28"/>
                      </a:lnTo>
                      <a:lnTo>
                        <a:pt x="49" y="28"/>
                      </a:lnTo>
                      <a:lnTo>
                        <a:pt x="51" y="26"/>
                      </a:lnTo>
                      <a:lnTo>
                        <a:pt x="53" y="26"/>
                      </a:lnTo>
                      <a:lnTo>
                        <a:pt x="55" y="25"/>
                      </a:lnTo>
                      <a:lnTo>
                        <a:pt x="56" y="25"/>
                      </a:lnTo>
                      <a:lnTo>
                        <a:pt x="57" y="24"/>
                      </a:lnTo>
                      <a:lnTo>
                        <a:pt x="48" y="24"/>
                      </a:lnTo>
                      <a:lnTo>
                        <a:pt x="45" y="25"/>
                      </a:lnTo>
                      <a:lnTo>
                        <a:pt x="39" y="25"/>
                      </a:lnTo>
                      <a:lnTo>
                        <a:pt x="35" y="26"/>
                      </a:lnTo>
                      <a:lnTo>
                        <a:pt x="32" y="26"/>
                      </a:lnTo>
                      <a:lnTo>
                        <a:pt x="28" y="28"/>
                      </a:lnTo>
                      <a:lnTo>
                        <a:pt x="26" y="29"/>
                      </a:lnTo>
                      <a:lnTo>
                        <a:pt x="21" y="29"/>
                      </a:lnTo>
                      <a:lnTo>
                        <a:pt x="13" y="32"/>
                      </a:lnTo>
                      <a:lnTo>
                        <a:pt x="5" y="32"/>
                      </a:ln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5" y="29"/>
                      </a:lnTo>
                      <a:lnTo>
                        <a:pt x="17" y="25"/>
                      </a:lnTo>
                      <a:lnTo>
                        <a:pt x="24" y="24"/>
                      </a:lnTo>
                      <a:lnTo>
                        <a:pt x="30" y="22"/>
                      </a:lnTo>
                      <a:lnTo>
                        <a:pt x="35" y="20"/>
                      </a:lnTo>
                      <a:lnTo>
                        <a:pt x="47" y="20"/>
                      </a:lnTo>
                      <a:lnTo>
                        <a:pt x="49" y="18"/>
                      </a:lnTo>
                      <a:lnTo>
                        <a:pt x="52" y="18"/>
                      </a:lnTo>
                      <a:lnTo>
                        <a:pt x="55" y="17"/>
                      </a:lnTo>
                      <a:lnTo>
                        <a:pt x="69" y="17"/>
                      </a:lnTo>
                      <a:lnTo>
                        <a:pt x="73" y="16"/>
                      </a:lnTo>
                      <a:lnTo>
                        <a:pt x="74" y="15"/>
                      </a:lnTo>
                      <a:lnTo>
                        <a:pt x="57" y="15"/>
                      </a:lnTo>
                      <a:lnTo>
                        <a:pt x="65" y="13"/>
                      </a:lnTo>
                      <a:lnTo>
                        <a:pt x="74" y="11"/>
                      </a:lnTo>
                      <a:lnTo>
                        <a:pt x="81" y="9"/>
                      </a:lnTo>
                      <a:lnTo>
                        <a:pt x="93" y="7"/>
                      </a:lnTo>
                      <a:lnTo>
                        <a:pt x="110" y="7"/>
                      </a:lnTo>
                      <a:lnTo>
                        <a:pt x="112" y="5"/>
                      </a:lnTo>
                      <a:lnTo>
                        <a:pt x="119" y="5"/>
                      </a:lnTo>
                      <a:lnTo>
                        <a:pt x="140" y="3"/>
                      </a:lnTo>
                      <a:lnTo>
                        <a:pt x="149" y="1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3" name="Freeform 337">
                  <a:extLst>
                    <a:ext uri="{FF2B5EF4-FFF2-40B4-BE49-F238E27FC236}">
                      <a16:creationId xmlns:a16="http://schemas.microsoft.com/office/drawing/2014/main" id="{1E6A1F4E-6A2B-08C4-8388-CDC0D8410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1013" y="3468689"/>
                  <a:ext cx="141288" cy="20638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89" y="0"/>
                    </a:cxn>
                    <a:cxn ang="0">
                      <a:pos x="88" y="1"/>
                    </a:cxn>
                    <a:cxn ang="0">
                      <a:pos x="87" y="1"/>
                    </a:cxn>
                    <a:cxn ang="0">
                      <a:pos x="84" y="3"/>
                    </a:cxn>
                    <a:cxn ang="0">
                      <a:pos x="70" y="3"/>
                    </a:cxn>
                    <a:cxn ang="0">
                      <a:pos x="62" y="5"/>
                    </a:cxn>
                    <a:cxn ang="0">
                      <a:pos x="58" y="5"/>
                    </a:cxn>
                    <a:cxn ang="0">
                      <a:pos x="55" y="7"/>
                    </a:cxn>
                    <a:cxn ang="0">
                      <a:pos x="53" y="7"/>
                    </a:cxn>
                    <a:cxn ang="0">
                      <a:pos x="50" y="8"/>
                    </a:cxn>
                    <a:cxn ang="0">
                      <a:pos x="46" y="8"/>
                    </a:cxn>
                    <a:cxn ang="0">
                      <a:pos x="42" y="9"/>
                    </a:cxn>
                    <a:cxn ang="0">
                      <a:pos x="24" y="9"/>
                    </a:cxn>
                    <a:cxn ang="0">
                      <a:pos x="20" y="10"/>
                    </a:cxn>
                    <a:cxn ang="0">
                      <a:pos x="17" y="10"/>
                    </a:cxn>
                    <a:cxn ang="0">
                      <a:pos x="15" y="13"/>
                    </a:cxn>
                    <a:cxn ang="0">
                      <a:pos x="9" y="13"/>
                    </a:cxn>
                    <a:cxn ang="0">
                      <a:pos x="7" y="12"/>
                    </a:cxn>
                    <a:cxn ang="0">
                      <a:pos x="5" y="10"/>
                    </a:cxn>
                    <a:cxn ang="0">
                      <a:pos x="3" y="10"/>
                    </a:cxn>
                    <a:cxn ang="0">
                      <a:pos x="0" y="9"/>
                    </a:cxn>
                    <a:cxn ang="0">
                      <a:pos x="8" y="9"/>
                    </a:cxn>
                    <a:cxn ang="0">
                      <a:pos x="12" y="8"/>
                    </a:cxn>
                    <a:cxn ang="0">
                      <a:pos x="23" y="8"/>
                    </a:cxn>
                    <a:cxn ang="0">
                      <a:pos x="25" y="7"/>
                    </a:cxn>
                    <a:cxn ang="0">
                      <a:pos x="32" y="7"/>
                    </a:cxn>
                    <a:cxn ang="0">
                      <a:pos x="40" y="5"/>
                    </a:cxn>
                    <a:cxn ang="0">
                      <a:pos x="54" y="5"/>
                    </a:cxn>
                    <a:cxn ang="0">
                      <a:pos x="62" y="3"/>
                    </a:cxn>
                    <a:cxn ang="0">
                      <a:pos x="68" y="1"/>
                    </a:cxn>
                    <a:cxn ang="0">
                      <a:pos x="76" y="1"/>
                    </a:cxn>
                    <a:cxn ang="0">
                      <a:pos x="84" y="0"/>
                    </a:cxn>
                  </a:cxnLst>
                  <a:rect l="0" t="0" r="r" b="b"/>
                  <a:pathLst>
                    <a:path w="89" h="13">
                      <a:moveTo>
                        <a:pt x="84" y="0"/>
                      </a:moveTo>
                      <a:lnTo>
                        <a:pt x="89" y="0"/>
                      </a:lnTo>
                      <a:lnTo>
                        <a:pt x="88" y="1"/>
                      </a:lnTo>
                      <a:lnTo>
                        <a:pt x="87" y="1"/>
                      </a:lnTo>
                      <a:lnTo>
                        <a:pt x="84" y="3"/>
                      </a:lnTo>
                      <a:lnTo>
                        <a:pt x="70" y="3"/>
                      </a:lnTo>
                      <a:lnTo>
                        <a:pt x="62" y="5"/>
                      </a:lnTo>
                      <a:lnTo>
                        <a:pt x="58" y="5"/>
                      </a:lnTo>
                      <a:lnTo>
                        <a:pt x="55" y="7"/>
                      </a:lnTo>
                      <a:lnTo>
                        <a:pt x="53" y="7"/>
                      </a:lnTo>
                      <a:lnTo>
                        <a:pt x="50" y="8"/>
                      </a:lnTo>
                      <a:lnTo>
                        <a:pt x="46" y="8"/>
                      </a:lnTo>
                      <a:lnTo>
                        <a:pt x="42" y="9"/>
                      </a:lnTo>
                      <a:lnTo>
                        <a:pt x="24" y="9"/>
                      </a:lnTo>
                      <a:lnTo>
                        <a:pt x="20" y="10"/>
                      </a:lnTo>
                      <a:lnTo>
                        <a:pt x="17" y="10"/>
                      </a:lnTo>
                      <a:lnTo>
                        <a:pt x="15" y="13"/>
                      </a:lnTo>
                      <a:lnTo>
                        <a:pt x="9" y="13"/>
                      </a:lnTo>
                      <a:lnTo>
                        <a:pt x="7" y="12"/>
                      </a:lnTo>
                      <a:lnTo>
                        <a:pt x="5" y="10"/>
                      </a:lnTo>
                      <a:lnTo>
                        <a:pt x="3" y="10"/>
                      </a:lnTo>
                      <a:lnTo>
                        <a:pt x="0" y="9"/>
                      </a:lnTo>
                      <a:lnTo>
                        <a:pt x="8" y="9"/>
                      </a:lnTo>
                      <a:lnTo>
                        <a:pt x="12" y="8"/>
                      </a:lnTo>
                      <a:lnTo>
                        <a:pt x="23" y="8"/>
                      </a:lnTo>
                      <a:lnTo>
                        <a:pt x="25" y="7"/>
                      </a:lnTo>
                      <a:lnTo>
                        <a:pt x="32" y="7"/>
                      </a:lnTo>
                      <a:lnTo>
                        <a:pt x="40" y="5"/>
                      </a:lnTo>
                      <a:lnTo>
                        <a:pt x="54" y="5"/>
                      </a:lnTo>
                      <a:lnTo>
                        <a:pt x="62" y="3"/>
                      </a:lnTo>
                      <a:lnTo>
                        <a:pt x="68" y="1"/>
                      </a:lnTo>
                      <a:lnTo>
                        <a:pt x="76" y="1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4" name="Freeform 338">
                  <a:extLst>
                    <a:ext uri="{FF2B5EF4-FFF2-40B4-BE49-F238E27FC236}">
                      <a16:creationId xmlns:a16="http://schemas.microsoft.com/office/drawing/2014/main" id="{D4FA7779-36D9-61A3-2FC7-B8C0C05329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57350" y="3494089"/>
                  <a:ext cx="53975" cy="17463"/>
                </a:xfrm>
                <a:custGeom>
                  <a:avLst/>
                  <a:gdLst/>
                  <a:ahLst/>
                  <a:cxnLst>
                    <a:cxn ang="0">
                      <a:pos x="4" y="10"/>
                    </a:cxn>
                    <a:cxn ang="0">
                      <a:pos x="3" y="11"/>
                    </a:cxn>
                    <a:cxn ang="0">
                      <a:pos x="0" y="11"/>
                    </a:cxn>
                    <a:cxn ang="0">
                      <a:pos x="5" y="10"/>
                    </a:cxn>
                    <a:cxn ang="0">
                      <a:pos x="4" y="10"/>
                    </a:cxn>
                    <a:cxn ang="0">
                      <a:pos x="32" y="0"/>
                    </a:cxn>
                    <a:cxn ang="0">
                      <a:pos x="34" y="0"/>
                    </a:cxn>
                    <a:cxn ang="0">
                      <a:pos x="34" y="1"/>
                    </a:cxn>
                    <a:cxn ang="0">
                      <a:pos x="32" y="4"/>
                    </a:cxn>
                    <a:cxn ang="0">
                      <a:pos x="26" y="6"/>
                    </a:cxn>
                    <a:cxn ang="0">
                      <a:pos x="21" y="8"/>
                    </a:cxn>
                    <a:cxn ang="0">
                      <a:pos x="17" y="9"/>
                    </a:cxn>
                    <a:cxn ang="0">
                      <a:pos x="16" y="9"/>
                    </a:cxn>
                    <a:cxn ang="0">
                      <a:pos x="13" y="10"/>
                    </a:cxn>
                    <a:cxn ang="0">
                      <a:pos x="5" y="10"/>
                    </a:cxn>
                    <a:cxn ang="0">
                      <a:pos x="12" y="8"/>
                    </a:cxn>
                    <a:cxn ang="0">
                      <a:pos x="19" y="6"/>
                    </a:cxn>
                    <a:cxn ang="0">
                      <a:pos x="21" y="5"/>
                    </a:cxn>
                    <a:cxn ang="0">
                      <a:pos x="22" y="5"/>
                    </a:cxn>
                    <a:cxn ang="0">
                      <a:pos x="24" y="4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4" h="11">
                      <a:moveTo>
                        <a:pt x="4" y="10"/>
                      </a:moveTo>
                      <a:lnTo>
                        <a:pt x="3" y="11"/>
                      </a:lnTo>
                      <a:lnTo>
                        <a:pt x="0" y="11"/>
                      </a:lnTo>
                      <a:lnTo>
                        <a:pt x="5" y="10"/>
                      </a:lnTo>
                      <a:lnTo>
                        <a:pt x="4" y="10"/>
                      </a:lnTo>
                      <a:close/>
                      <a:moveTo>
                        <a:pt x="32" y="0"/>
                      </a:moveTo>
                      <a:lnTo>
                        <a:pt x="34" y="0"/>
                      </a:lnTo>
                      <a:lnTo>
                        <a:pt x="34" y="1"/>
                      </a:lnTo>
                      <a:lnTo>
                        <a:pt x="32" y="4"/>
                      </a:lnTo>
                      <a:lnTo>
                        <a:pt x="26" y="6"/>
                      </a:lnTo>
                      <a:lnTo>
                        <a:pt x="21" y="8"/>
                      </a:lnTo>
                      <a:lnTo>
                        <a:pt x="17" y="9"/>
                      </a:lnTo>
                      <a:lnTo>
                        <a:pt x="16" y="9"/>
                      </a:lnTo>
                      <a:lnTo>
                        <a:pt x="13" y="10"/>
                      </a:lnTo>
                      <a:lnTo>
                        <a:pt x="5" y="10"/>
                      </a:lnTo>
                      <a:lnTo>
                        <a:pt x="12" y="8"/>
                      </a:lnTo>
                      <a:lnTo>
                        <a:pt x="19" y="6"/>
                      </a:lnTo>
                      <a:lnTo>
                        <a:pt x="21" y="5"/>
                      </a:lnTo>
                      <a:lnTo>
                        <a:pt x="22" y="5"/>
                      </a:lnTo>
                      <a:lnTo>
                        <a:pt x="24" y="4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5" name="Freeform 339">
                  <a:extLst>
                    <a:ext uri="{FF2B5EF4-FFF2-40B4-BE49-F238E27FC236}">
                      <a16:creationId xmlns:a16="http://schemas.microsoft.com/office/drawing/2014/main" id="{D558FCCB-23C8-9203-2CE0-AD1D1C17D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0525" y="3511551"/>
                  <a:ext cx="49213" cy="1746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30" y="0"/>
                    </a:cxn>
                    <a:cxn ang="0">
                      <a:pos x="31" y="2"/>
                    </a:cxn>
                    <a:cxn ang="0">
                      <a:pos x="31" y="3"/>
                    </a:cxn>
                    <a:cxn ang="0">
                      <a:pos x="30" y="3"/>
                    </a:cxn>
                    <a:cxn ang="0">
                      <a:pos x="27" y="6"/>
                    </a:cxn>
                    <a:cxn ang="0">
                      <a:pos x="26" y="6"/>
                    </a:cxn>
                    <a:cxn ang="0">
                      <a:pos x="23" y="7"/>
                    </a:cxn>
                    <a:cxn ang="0">
                      <a:pos x="20" y="10"/>
                    </a:cxn>
                    <a:cxn ang="0">
                      <a:pos x="15" y="10"/>
                    </a:cxn>
                    <a:cxn ang="0">
                      <a:pos x="14" y="11"/>
                    </a:cxn>
                    <a:cxn ang="0">
                      <a:pos x="1" y="11"/>
                    </a:cxn>
                    <a:cxn ang="0">
                      <a:pos x="0" y="10"/>
                    </a:cxn>
                    <a:cxn ang="0">
                      <a:pos x="0" y="8"/>
                    </a:cxn>
                    <a:cxn ang="0">
                      <a:pos x="1" y="7"/>
                    </a:cxn>
                    <a:cxn ang="0">
                      <a:pos x="3" y="7"/>
                    </a:cxn>
                    <a:cxn ang="0">
                      <a:pos x="6" y="6"/>
                    </a:cxn>
                    <a:cxn ang="0">
                      <a:pos x="11" y="6"/>
                    </a:cxn>
                    <a:cxn ang="0">
                      <a:pos x="14" y="4"/>
                    </a:cxn>
                    <a:cxn ang="0">
                      <a:pos x="17" y="2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1" h="11">
                      <a:moveTo>
                        <a:pt x="20" y="0"/>
                      </a:moveTo>
                      <a:lnTo>
                        <a:pt x="30" y="0"/>
                      </a:lnTo>
                      <a:lnTo>
                        <a:pt x="31" y="2"/>
                      </a:lnTo>
                      <a:lnTo>
                        <a:pt x="31" y="3"/>
                      </a:lnTo>
                      <a:lnTo>
                        <a:pt x="30" y="3"/>
                      </a:lnTo>
                      <a:lnTo>
                        <a:pt x="27" y="6"/>
                      </a:lnTo>
                      <a:lnTo>
                        <a:pt x="26" y="6"/>
                      </a:lnTo>
                      <a:lnTo>
                        <a:pt x="23" y="7"/>
                      </a:lnTo>
                      <a:lnTo>
                        <a:pt x="20" y="10"/>
                      </a:lnTo>
                      <a:lnTo>
                        <a:pt x="15" y="10"/>
                      </a:lnTo>
                      <a:lnTo>
                        <a:pt x="14" y="11"/>
                      </a:lnTo>
                      <a:lnTo>
                        <a:pt x="1" y="11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1" y="7"/>
                      </a:lnTo>
                      <a:lnTo>
                        <a:pt x="3" y="7"/>
                      </a:lnTo>
                      <a:lnTo>
                        <a:pt x="6" y="6"/>
                      </a:lnTo>
                      <a:lnTo>
                        <a:pt x="11" y="6"/>
                      </a:lnTo>
                      <a:lnTo>
                        <a:pt x="14" y="4"/>
                      </a:lnTo>
                      <a:lnTo>
                        <a:pt x="17" y="2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6" name="Freeform 340">
                  <a:extLst>
                    <a:ext uri="{FF2B5EF4-FFF2-40B4-BE49-F238E27FC236}">
                      <a16:creationId xmlns:a16="http://schemas.microsoft.com/office/drawing/2014/main" id="{8BACB2A7-F961-BC50-C3B3-FC614B3A10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0525" y="3490914"/>
                  <a:ext cx="31750" cy="1111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18" y="2"/>
                    </a:cxn>
                    <a:cxn ang="0">
                      <a:pos x="17" y="3"/>
                    </a:cxn>
                    <a:cxn ang="0">
                      <a:pos x="13" y="4"/>
                    </a:cxn>
                    <a:cxn ang="0">
                      <a:pos x="10" y="6"/>
                    </a:cxn>
                    <a:cxn ang="0">
                      <a:pos x="6" y="7"/>
                    </a:cxn>
                    <a:cxn ang="0">
                      <a:pos x="0" y="7"/>
                    </a:cxn>
                    <a:cxn ang="0">
                      <a:pos x="1" y="6"/>
                    </a:cxn>
                    <a:cxn ang="0">
                      <a:pos x="5" y="4"/>
                    </a:cxn>
                    <a:cxn ang="0">
                      <a:pos x="10" y="3"/>
                    </a:cxn>
                    <a:cxn ang="0">
                      <a:pos x="17" y="2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20" h="7">
                      <a:moveTo>
                        <a:pt x="20" y="0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3" y="4"/>
                      </a:lnTo>
                      <a:lnTo>
                        <a:pt x="10" y="6"/>
                      </a:lnTo>
                      <a:lnTo>
                        <a:pt x="6" y="7"/>
                      </a:lnTo>
                      <a:lnTo>
                        <a:pt x="0" y="7"/>
                      </a:lnTo>
                      <a:lnTo>
                        <a:pt x="1" y="6"/>
                      </a:lnTo>
                      <a:lnTo>
                        <a:pt x="5" y="4"/>
                      </a:lnTo>
                      <a:lnTo>
                        <a:pt x="10" y="3"/>
                      </a:lnTo>
                      <a:lnTo>
                        <a:pt x="17" y="2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7" name="Freeform 341">
                  <a:extLst>
                    <a:ext uri="{FF2B5EF4-FFF2-40B4-BE49-F238E27FC236}">
                      <a16:creationId xmlns:a16="http://schemas.microsoft.com/office/drawing/2014/main" id="{AC80C73E-2891-C4F7-5806-BAC4C9DF6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1613" y="3530601"/>
                  <a:ext cx="192088" cy="85725"/>
                </a:xfrm>
                <a:custGeom>
                  <a:avLst/>
                  <a:gdLst/>
                  <a:ahLst/>
                  <a:cxnLst>
                    <a:cxn ang="0">
                      <a:pos x="104" y="0"/>
                    </a:cxn>
                    <a:cxn ang="0">
                      <a:pos x="99" y="4"/>
                    </a:cxn>
                    <a:cxn ang="0">
                      <a:pos x="96" y="8"/>
                    </a:cxn>
                    <a:cxn ang="0">
                      <a:pos x="99" y="12"/>
                    </a:cxn>
                    <a:cxn ang="0">
                      <a:pos x="104" y="11"/>
                    </a:cxn>
                    <a:cxn ang="0">
                      <a:pos x="108" y="8"/>
                    </a:cxn>
                    <a:cxn ang="0">
                      <a:pos x="115" y="7"/>
                    </a:cxn>
                    <a:cxn ang="0">
                      <a:pos x="120" y="6"/>
                    </a:cxn>
                    <a:cxn ang="0">
                      <a:pos x="121" y="7"/>
                    </a:cxn>
                    <a:cxn ang="0">
                      <a:pos x="119" y="8"/>
                    </a:cxn>
                    <a:cxn ang="0">
                      <a:pos x="115" y="13"/>
                    </a:cxn>
                    <a:cxn ang="0">
                      <a:pos x="99" y="16"/>
                    </a:cxn>
                    <a:cxn ang="0">
                      <a:pos x="90" y="17"/>
                    </a:cxn>
                    <a:cxn ang="0">
                      <a:pos x="77" y="24"/>
                    </a:cxn>
                    <a:cxn ang="0">
                      <a:pos x="58" y="32"/>
                    </a:cxn>
                    <a:cxn ang="0">
                      <a:pos x="56" y="33"/>
                    </a:cxn>
                    <a:cxn ang="0">
                      <a:pos x="50" y="37"/>
                    </a:cxn>
                    <a:cxn ang="0">
                      <a:pos x="42" y="38"/>
                    </a:cxn>
                    <a:cxn ang="0">
                      <a:pos x="40" y="37"/>
                    </a:cxn>
                    <a:cxn ang="0">
                      <a:pos x="31" y="40"/>
                    </a:cxn>
                    <a:cxn ang="0">
                      <a:pos x="29" y="37"/>
                    </a:cxn>
                    <a:cxn ang="0">
                      <a:pos x="25" y="38"/>
                    </a:cxn>
                    <a:cxn ang="0">
                      <a:pos x="20" y="42"/>
                    </a:cxn>
                    <a:cxn ang="0">
                      <a:pos x="12" y="51"/>
                    </a:cxn>
                    <a:cxn ang="0">
                      <a:pos x="0" y="54"/>
                    </a:cxn>
                    <a:cxn ang="0">
                      <a:pos x="6" y="50"/>
                    </a:cxn>
                    <a:cxn ang="0">
                      <a:pos x="12" y="45"/>
                    </a:cxn>
                    <a:cxn ang="0">
                      <a:pos x="18" y="41"/>
                    </a:cxn>
                    <a:cxn ang="0">
                      <a:pos x="23" y="38"/>
                    </a:cxn>
                    <a:cxn ang="0">
                      <a:pos x="35" y="32"/>
                    </a:cxn>
                    <a:cxn ang="0">
                      <a:pos x="45" y="28"/>
                    </a:cxn>
                    <a:cxn ang="0">
                      <a:pos x="50" y="25"/>
                    </a:cxn>
                    <a:cxn ang="0">
                      <a:pos x="56" y="21"/>
                    </a:cxn>
                    <a:cxn ang="0">
                      <a:pos x="61" y="20"/>
                    </a:cxn>
                    <a:cxn ang="0">
                      <a:pos x="67" y="17"/>
                    </a:cxn>
                    <a:cxn ang="0">
                      <a:pos x="80" y="16"/>
                    </a:cxn>
                    <a:cxn ang="0">
                      <a:pos x="82" y="11"/>
                    </a:cxn>
                    <a:cxn ang="0">
                      <a:pos x="86" y="7"/>
                    </a:cxn>
                    <a:cxn ang="0">
                      <a:pos x="90" y="4"/>
                    </a:cxn>
                    <a:cxn ang="0">
                      <a:pos x="96" y="2"/>
                    </a:cxn>
                    <a:cxn ang="0">
                      <a:pos x="103" y="0"/>
                    </a:cxn>
                  </a:cxnLst>
                  <a:rect l="0" t="0" r="r" b="b"/>
                  <a:pathLst>
                    <a:path w="121" h="54">
                      <a:moveTo>
                        <a:pt x="103" y="0"/>
                      </a:moveTo>
                      <a:lnTo>
                        <a:pt x="104" y="0"/>
                      </a:lnTo>
                      <a:lnTo>
                        <a:pt x="101" y="3"/>
                      </a:lnTo>
                      <a:lnTo>
                        <a:pt x="99" y="4"/>
                      </a:lnTo>
                      <a:lnTo>
                        <a:pt x="96" y="7"/>
                      </a:lnTo>
                      <a:lnTo>
                        <a:pt x="96" y="8"/>
                      </a:lnTo>
                      <a:lnTo>
                        <a:pt x="98" y="11"/>
                      </a:lnTo>
                      <a:lnTo>
                        <a:pt x="99" y="12"/>
                      </a:lnTo>
                      <a:lnTo>
                        <a:pt x="101" y="12"/>
                      </a:lnTo>
                      <a:lnTo>
                        <a:pt x="104" y="11"/>
                      </a:lnTo>
                      <a:lnTo>
                        <a:pt x="105" y="9"/>
                      </a:lnTo>
                      <a:lnTo>
                        <a:pt x="108" y="8"/>
                      </a:lnTo>
                      <a:lnTo>
                        <a:pt x="111" y="8"/>
                      </a:lnTo>
                      <a:lnTo>
                        <a:pt x="115" y="7"/>
                      </a:lnTo>
                      <a:lnTo>
                        <a:pt x="117" y="7"/>
                      </a:lnTo>
                      <a:lnTo>
                        <a:pt x="120" y="6"/>
                      </a:lnTo>
                      <a:lnTo>
                        <a:pt x="121" y="6"/>
                      </a:lnTo>
                      <a:lnTo>
                        <a:pt x="121" y="7"/>
                      </a:lnTo>
                      <a:lnTo>
                        <a:pt x="120" y="7"/>
                      </a:lnTo>
                      <a:lnTo>
                        <a:pt x="119" y="8"/>
                      </a:lnTo>
                      <a:lnTo>
                        <a:pt x="119" y="9"/>
                      </a:lnTo>
                      <a:lnTo>
                        <a:pt x="115" y="13"/>
                      </a:lnTo>
                      <a:lnTo>
                        <a:pt x="107" y="16"/>
                      </a:lnTo>
                      <a:lnTo>
                        <a:pt x="99" y="16"/>
                      </a:lnTo>
                      <a:lnTo>
                        <a:pt x="95" y="17"/>
                      </a:lnTo>
                      <a:lnTo>
                        <a:pt x="90" y="17"/>
                      </a:lnTo>
                      <a:lnTo>
                        <a:pt x="84" y="19"/>
                      </a:lnTo>
                      <a:lnTo>
                        <a:pt x="77" y="24"/>
                      </a:lnTo>
                      <a:lnTo>
                        <a:pt x="74" y="26"/>
                      </a:lnTo>
                      <a:lnTo>
                        <a:pt x="58" y="32"/>
                      </a:lnTo>
                      <a:lnTo>
                        <a:pt x="57" y="33"/>
                      </a:lnTo>
                      <a:lnTo>
                        <a:pt x="56" y="33"/>
                      </a:lnTo>
                      <a:lnTo>
                        <a:pt x="53" y="36"/>
                      </a:lnTo>
                      <a:lnTo>
                        <a:pt x="50" y="37"/>
                      </a:lnTo>
                      <a:lnTo>
                        <a:pt x="49" y="38"/>
                      </a:lnTo>
                      <a:lnTo>
                        <a:pt x="42" y="38"/>
                      </a:lnTo>
                      <a:lnTo>
                        <a:pt x="42" y="37"/>
                      </a:lnTo>
                      <a:lnTo>
                        <a:pt x="40" y="37"/>
                      </a:lnTo>
                      <a:lnTo>
                        <a:pt x="35" y="40"/>
                      </a:lnTo>
                      <a:lnTo>
                        <a:pt x="31" y="40"/>
                      </a:lnTo>
                      <a:lnTo>
                        <a:pt x="31" y="37"/>
                      </a:lnTo>
                      <a:lnTo>
                        <a:pt x="29" y="37"/>
                      </a:lnTo>
                      <a:lnTo>
                        <a:pt x="27" y="38"/>
                      </a:lnTo>
                      <a:lnTo>
                        <a:pt x="25" y="38"/>
                      </a:lnTo>
                      <a:lnTo>
                        <a:pt x="23" y="40"/>
                      </a:lnTo>
                      <a:lnTo>
                        <a:pt x="20" y="42"/>
                      </a:lnTo>
                      <a:lnTo>
                        <a:pt x="18" y="46"/>
                      </a:lnTo>
                      <a:lnTo>
                        <a:pt x="12" y="51"/>
                      </a:lnTo>
                      <a:lnTo>
                        <a:pt x="7" y="54"/>
                      </a:lnTo>
                      <a:lnTo>
                        <a:pt x="0" y="54"/>
                      </a:lnTo>
                      <a:lnTo>
                        <a:pt x="3" y="51"/>
                      </a:lnTo>
                      <a:lnTo>
                        <a:pt x="6" y="50"/>
                      </a:lnTo>
                      <a:lnTo>
                        <a:pt x="10" y="46"/>
                      </a:lnTo>
                      <a:lnTo>
                        <a:pt x="12" y="45"/>
                      </a:lnTo>
                      <a:lnTo>
                        <a:pt x="15" y="42"/>
                      </a:lnTo>
                      <a:lnTo>
                        <a:pt x="18" y="41"/>
                      </a:lnTo>
                      <a:lnTo>
                        <a:pt x="20" y="38"/>
                      </a:lnTo>
                      <a:lnTo>
                        <a:pt x="23" y="38"/>
                      </a:lnTo>
                      <a:lnTo>
                        <a:pt x="24" y="37"/>
                      </a:lnTo>
                      <a:lnTo>
                        <a:pt x="35" y="32"/>
                      </a:lnTo>
                      <a:lnTo>
                        <a:pt x="37" y="32"/>
                      </a:lnTo>
                      <a:lnTo>
                        <a:pt x="45" y="28"/>
                      </a:lnTo>
                      <a:lnTo>
                        <a:pt x="48" y="28"/>
                      </a:lnTo>
                      <a:lnTo>
                        <a:pt x="50" y="25"/>
                      </a:lnTo>
                      <a:lnTo>
                        <a:pt x="53" y="24"/>
                      </a:lnTo>
                      <a:lnTo>
                        <a:pt x="56" y="21"/>
                      </a:lnTo>
                      <a:lnTo>
                        <a:pt x="58" y="20"/>
                      </a:lnTo>
                      <a:lnTo>
                        <a:pt x="61" y="20"/>
                      </a:lnTo>
                      <a:lnTo>
                        <a:pt x="63" y="19"/>
                      </a:lnTo>
                      <a:lnTo>
                        <a:pt x="67" y="17"/>
                      </a:lnTo>
                      <a:lnTo>
                        <a:pt x="69" y="16"/>
                      </a:lnTo>
                      <a:lnTo>
                        <a:pt x="80" y="16"/>
                      </a:lnTo>
                      <a:lnTo>
                        <a:pt x="82" y="15"/>
                      </a:lnTo>
                      <a:lnTo>
                        <a:pt x="82" y="11"/>
                      </a:lnTo>
                      <a:lnTo>
                        <a:pt x="84" y="9"/>
                      </a:lnTo>
                      <a:lnTo>
                        <a:pt x="86" y="7"/>
                      </a:lnTo>
                      <a:lnTo>
                        <a:pt x="88" y="6"/>
                      </a:lnTo>
                      <a:lnTo>
                        <a:pt x="90" y="4"/>
                      </a:lnTo>
                      <a:lnTo>
                        <a:pt x="92" y="3"/>
                      </a:lnTo>
                      <a:lnTo>
                        <a:pt x="96" y="2"/>
                      </a:lnTo>
                      <a:lnTo>
                        <a:pt x="99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8" name="Freeform 342">
                  <a:extLst>
                    <a:ext uri="{FF2B5EF4-FFF2-40B4-BE49-F238E27FC236}">
                      <a16:creationId xmlns:a16="http://schemas.microsoft.com/office/drawing/2014/main" id="{AAB9CDCD-9860-9C0E-F52D-CB6BA64C1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2413" y="3524251"/>
                  <a:ext cx="106363" cy="52388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67" y="0"/>
                    </a:cxn>
                    <a:cxn ang="0">
                      <a:pos x="66" y="2"/>
                    </a:cxn>
                    <a:cxn ang="0">
                      <a:pos x="60" y="4"/>
                    </a:cxn>
                    <a:cxn ang="0">
                      <a:pos x="56" y="6"/>
                    </a:cxn>
                    <a:cxn ang="0">
                      <a:pos x="54" y="7"/>
                    </a:cxn>
                    <a:cxn ang="0">
                      <a:pos x="51" y="7"/>
                    </a:cxn>
                    <a:cxn ang="0">
                      <a:pos x="50" y="8"/>
                    </a:cxn>
                    <a:cxn ang="0">
                      <a:pos x="47" y="8"/>
                    </a:cxn>
                    <a:cxn ang="0">
                      <a:pos x="45" y="10"/>
                    </a:cxn>
                    <a:cxn ang="0">
                      <a:pos x="41" y="10"/>
                    </a:cxn>
                    <a:cxn ang="0">
                      <a:pos x="39" y="11"/>
                    </a:cxn>
                    <a:cxn ang="0">
                      <a:pos x="43" y="11"/>
                    </a:cxn>
                    <a:cxn ang="0">
                      <a:pos x="42" y="12"/>
                    </a:cxn>
                    <a:cxn ang="0">
                      <a:pos x="34" y="17"/>
                    </a:cxn>
                    <a:cxn ang="0">
                      <a:pos x="33" y="17"/>
                    </a:cxn>
                    <a:cxn ang="0">
                      <a:pos x="27" y="20"/>
                    </a:cxn>
                    <a:cxn ang="0">
                      <a:pos x="24" y="23"/>
                    </a:cxn>
                    <a:cxn ang="0">
                      <a:pos x="21" y="24"/>
                    </a:cxn>
                    <a:cxn ang="0">
                      <a:pos x="18" y="24"/>
                    </a:cxn>
                    <a:cxn ang="0">
                      <a:pos x="17" y="25"/>
                    </a:cxn>
                    <a:cxn ang="0">
                      <a:pos x="13" y="25"/>
                    </a:cxn>
                    <a:cxn ang="0">
                      <a:pos x="5" y="29"/>
                    </a:cxn>
                    <a:cxn ang="0">
                      <a:pos x="3" y="32"/>
                    </a:cxn>
                    <a:cxn ang="0">
                      <a:pos x="0" y="33"/>
                    </a:cxn>
                    <a:cxn ang="0">
                      <a:pos x="5" y="28"/>
                    </a:cxn>
                    <a:cxn ang="0">
                      <a:pos x="9" y="27"/>
                    </a:cxn>
                    <a:cxn ang="0">
                      <a:pos x="12" y="24"/>
                    </a:cxn>
                    <a:cxn ang="0">
                      <a:pos x="17" y="21"/>
                    </a:cxn>
                    <a:cxn ang="0">
                      <a:pos x="21" y="19"/>
                    </a:cxn>
                    <a:cxn ang="0">
                      <a:pos x="25" y="15"/>
                    </a:cxn>
                    <a:cxn ang="0">
                      <a:pos x="30" y="12"/>
                    </a:cxn>
                    <a:cxn ang="0">
                      <a:pos x="34" y="11"/>
                    </a:cxn>
                    <a:cxn ang="0">
                      <a:pos x="35" y="10"/>
                    </a:cxn>
                    <a:cxn ang="0">
                      <a:pos x="37" y="10"/>
                    </a:cxn>
                    <a:cxn ang="0">
                      <a:pos x="37" y="8"/>
                    </a:cxn>
                    <a:cxn ang="0">
                      <a:pos x="38" y="7"/>
                    </a:cxn>
                    <a:cxn ang="0">
                      <a:pos x="41" y="6"/>
                    </a:cxn>
                    <a:cxn ang="0">
                      <a:pos x="46" y="4"/>
                    </a:cxn>
                    <a:cxn ang="0">
                      <a:pos x="51" y="2"/>
                    </a:cxn>
                    <a:cxn ang="0">
                      <a:pos x="51" y="3"/>
                    </a:cxn>
                    <a:cxn ang="0">
                      <a:pos x="52" y="3"/>
                    </a:cxn>
                    <a:cxn ang="0">
                      <a:pos x="56" y="2"/>
                    </a:cxn>
                    <a:cxn ang="0">
                      <a:pos x="63" y="2"/>
                    </a:cxn>
                    <a:cxn ang="0">
                      <a:pos x="64" y="0"/>
                    </a:cxn>
                  </a:cxnLst>
                  <a:rect l="0" t="0" r="r" b="b"/>
                  <a:pathLst>
                    <a:path w="67" h="33">
                      <a:moveTo>
                        <a:pt x="64" y="0"/>
                      </a:moveTo>
                      <a:lnTo>
                        <a:pt x="67" y="0"/>
                      </a:lnTo>
                      <a:lnTo>
                        <a:pt x="66" y="2"/>
                      </a:lnTo>
                      <a:lnTo>
                        <a:pt x="60" y="4"/>
                      </a:lnTo>
                      <a:lnTo>
                        <a:pt x="56" y="6"/>
                      </a:lnTo>
                      <a:lnTo>
                        <a:pt x="54" y="7"/>
                      </a:lnTo>
                      <a:lnTo>
                        <a:pt x="51" y="7"/>
                      </a:lnTo>
                      <a:lnTo>
                        <a:pt x="50" y="8"/>
                      </a:lnTo>
                      <a:lnTo>
                        <a:pt x="47" y="8"/>
                      </a:lnTo>
                      <a:lnTo>
                        <a:pt x="45" y="10"/>
                      </a:lnTo>
                      <a:lnTo>
                        <a:pt x="41" y="10"/>
                      </a:lnTo>
                      <a:lnTo>
                        <a:pt x="39" y="11"/>
                      </a:lnTo>
                      <a:lnTo>
                        <a:pt x="43" y="11"/>
                      </a:lnTo>
                      <a:lnTo>
                        <a:pt x="42" y="12"/>
                      </a:lnTo>
                      <a:lnTo>
                        <a:pt x="34" y="17"/>
                      </a:lnTo>
                      <a:lnTo>
                        <a:pt x="33" y="17"/>
                      </a:lnTo>
                      <a:lnTo>
                        <a:pt x="27" y="20"/>
                      </a:lnTo>
                      <a:lnTo>
                        <a:pt x="24" y="23"/>
                      </a:lnTo>
                      <a:lnTo>
                        <a:pt x="21" y="24"/>
                      </a:lnTo>
                      <a:lnTo>
                        <a:pt x="18" y="24"/>
                      </a:lnTo>
                      <a:lnTo>
                        <a:pt x="17" y="25"/>
                      </a:lnTo>
                      <a:lnTo>
                        <a:pt x="13" y="25"/>
                      </a:lnTo>
                      <a:lnTo>
                        <a:pt x="5" y="29"/>
                      </a:lnTo>
                      <a:lnTo>
                        <a:pt x="3" y="32"/>
                      </a:lnTo>
                      <a:lnTo>
                        <a:pt x="0" y="33"/>
                      </a:lnTo>
                      <a:lnTo>
                        <a:pt x="5" y="28"/>
                      </a:lnTo>
                      <a:lnTo>
                        <a:pt x="9" y="27"/>
                      </a:lnTo>
                      <a:lnTo>
                        <a:pt x="12" y="24"/>
                      </a:lnTo>
                      <a:lnTo>
                        <a:pt x="17" y="21"/>
                      </a:lnTo>
                      <a:lnTo>
                        <a:pt x="21" y="19"/>
                      </a:lnTo>
                      <a:lnTo>
                        <a:pt x="25" y="15"/>
                      </a:lnTo>
                      <a:lnTo>
                        <a:pt x="30" y="12"/>
                      </a:lnTo>
                      <a:lnTo>
                        <a:pt x="34" y="11"/>
                      </a:lnTo>
                      <a:lnTo>
                        <a:pt x="35" y="10"/>
                      </a:lnTo>
                      <a:lnTo>
                        <a:pt x="37" y="10"/>
                      </a:lnTo>
                      <a:lnTo>
                        <a:pt x="37" y="8"/>
                      </a:lnTo>
                      <a:lnTo>
                        <a:pt x="38" y="7"/>
                      </a:lnTo>
                      <a:lnTo>
                        <a:pt x="41" y="6"/>
                      </a:lnTo>
                      <a:lnTo>
                        <a:pt x="46" y="4"/>
                      </a:lnTo>
                      <a:lnTo>
                        <a:pt x="51" y="2"/>
                      </a:lnTo>
                      <a:lnTo>
                        <a:pt x="51" y="3"/>
                      </a:lnTo>
                      <a:lnTo>
                        <a:pt x="52" y="3"/>
                      </a:lnTo>
                      <a:lnTo>
                        <a:pt x="56" y="2"/>
                      </a:lnTo>
                      <a:lnTo>
                        <a:pt x="63" y="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59" name="Freeform 343">
                  <a:extLst>
                    <a:ext uri="{FF2B5EF4-FFF2-40B4-BE49-F238E27FC236}">
                      <a16:creationId xmlns:a16="http://schemas.microsoft.com/office/drawing/2014/main" id="{CA4A9114-A63D-ABD4-6D83-668CF01AB0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38" y="3676651"/>
                  <a:ext cx="92075" cy="52388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8" y="0"/>
                    </a:cxn>
                    <a:cxn ang="0">
                      <a:pos x="28" y="1"/>
                    </a:cxn>
                    <a:cxn ang="0">
                      <a:pos x="27" y="3"/>
                    </a:cxn>
                    <a:cxn ang="0">
                      <a:pos x="25" y="5"/>
                    </a:cxn>
                    <a:cxn ang="0">
                      <a:pos x="23" y="6"/>
                    </a:cxn>
                    <a:cxn ang="0">
                      <a:pos x="23" y="9"/>
                    </a:cxn>
                    <a:cxn ang="0">
                      <a:pos x="24" y="10"/>
                    </a:cxn>
                    <a:cxn ang="0">
                      <a:pos x="27" y="12"/>
                    </a:cxn>
                    <a:cxn ang="0">
                      <a:pos x="31" y="12"/>
                    </a:cxn>
                    <a:cxn ang="0">
                      <a:pos x="32" y="13"/>
                    </a:cxn>
                    <a:cxn ang="0">
                      <a:pos x="36" y="14"/>
                    </a:cxn>
                    <a:cxn ang="0">
                      <a:pos x="37" y="16"/>
                    </a:cxn>
                    <a:cxn ang="0">
                      <a:pos x="42" y="16"/>
                    </a:cxn>
                    <a:cxn ang="0">
                      <a:pos x="44" y="18"/>
                    </a:cxn>
                    <a:cxn ang="0">
                      <a:pos x="46" y="20"/>
                    </a:cxn>
                    <a:cxn ang="0">
                      <a:pos x="48" y="20"/>
                    </a:cxn>
                    <a:cxn ang="0">
                      <a:pos x="49" y="21"/>
                    </a:cxn>
                    <a:cxn ang="0">
                      <a:pos x="49" y="22"/>
                    </a:cxn>
                    <a:cxn ang="0">
                      <a:pos x="50" y="24"/>
                    </a:cxn>
                    <a:cxn ang="0">
                      <a:pos x="52" y="26"/>
                    </a:cxn>
                    <a:cxn ang="0">
                      <a:pos x="54" y="29"/>
                    </a:cxn>
                    <a:cxn ang="0">
                      <a:pos x="57" y="30"/>
                    </a:cxn>
                    <a:cxn ang="0">
                      <a:pos x="57" y="31"/>
                    </a:cxn>
                    <a:cxn ang="0">
                      <a:pos x="58" y="33"/>
                    </a:cxn>
                    <a:cxn ang="0">
                      <a:pos x="45" y="33"/>
                    </a:cxn>
                    <a:cxn ang="0">
                      <a:pos x="42" y="31"/>
                    </a:cxn>
                    <a:cxn ang="0">
                      <a:pos x="41" y="30"/>
                    </a:cxn>
                    <a:cxn ang="0">
                      <a:pos x="40" y="30"/>
                    </a:cxn>
                    <a:cxn ang="0">
                      <a:pos x="37" y="27"/>
                    </a:cxn>
                    <a:cxn ang="0">
                      <a:pos x="35" y="27"/>
                    </a:cxn>
                    <a:cxn ang="0">
                      <a:pos x="31" y="26"/>
                    </a:cxn>
                    <a:cxn ang="0">
                      <a:pos x="25" y="26"/>
                    </a:cxn>
                    <a:cxn ang="0">
                      <a:pos x="23" y="27"/>
                    </a:cxn>
                    <a:cxn ang="0">
                      <a:pos x="20" y="27"/>
                    </a:cxn>
                    <a:cxn ang="0">
                      <a:pos x="19" y="29"/>
                    </a:cxn>
                    <a:cxn ang="0">
                      <a:pos x="16" y="29"/>
                    </a:cxn>
                    <a:cxn ang="0">
                      <a:pos x="3" y="27"/>
                    </a:cxn>
                    <a:cxn ang="0">
                      <a:pos x="3" y="26"/>
                    </a:cxn>
                    <a:cxn ang="0">
                      <a:pos x="0" y="24"/>
                    </a:cxn>
                    <a:cxn ang="0">
                      <a:pos x="0" y="20"/>
                    </a:cxn>
                    <a:cxn ang="0">
                      <a:pos x="6" y="14"/>
                    </a:cxn>
                    <a:cxn ang="0">
                      <a:pos x="8" y="10"/>
                    </a:cxn>
                    <a:cxn ang="0">
                      <a:pos x="14" y="5"/>
                    </a:cxn>
                    <a:cxn ang="0">
                      <a:pos x="21" y="1"/>
                    </a:cxn>
                    <a:cxn ang="0">
                      <a:pos x="23" y="1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58" h="33"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28" y="1"/>
                      </a:lnTo>
                      <a:lnTo>
                        <a:pt x="27" y="3"/>
                      </a:lnTo>
                      <a:lnTo>
                        <a:pt x="25" y="5"/>
                      </a:lnTo>
                      <a:lnTo>
                        <a:pt x="23" y="6"/>
                      </a:lnTo>
                      <a:lnTo>
                        <a:pt x="23" y="9"/>
                      </a:lnTo>
                      <a:lnTo>
                        <a:pt x="24" y="10"/>
                      </a:lnTo>
                      <a:lnTo>
                        <a:pt x="27" y="12"/>
                      </a:lnTo>
                      <a:lnTo>
                        <a:pt x="31" y="12"/>
                      </a:lnTo>
                      <a:lnTo>
                        <a:pt x="32" y="13"/>
                      </a:lnTo>
                      <a:lnTo>
                        <a:pt x="36" y="14"/>
                      </a:lnTo>
                      <a:lnTo>
                        <a:pt x="37" y="16"/>
                      </a:lnTo>
                      <a:lnTo>
                        <a:pt x="42" y="16"/>
                      </a:lnTo>
                      <a:lnTo>
                        <a:pt x="44" y="18"/>
                      </a:lnTo>
                      <a:lnTo>
                        <a:pt x="46" y="20"/>
                      </a:lnTo>
                      <a:lnTo>
                        <a:pt x="48" y="20"/>
                      </a:lnTo>
                      <a:lnTo>
                        <a:pt x="49" y="21"/>
                      </a:lnTo>
                      <a:lnTo>
                        <a:pt x="49" y="22"/>
                      </a:lnTo>
                      <a:lnTo>
                        <a:pt x="50" y="24"/>
                      </a:lnTo>
                      <a:lnTo>
                        <a:pt x="52" y="26"/>
                      </a:lnTo>
                      <a:lnTo>
                        <a:pt x="54" y="29"/>
                      </a:lnTo>
                      <a:lnTo>
                        <a:pt x="57" y="30"/>
                      </a:lnTo>
                      <a:lnTo>
                        <a:pt x="57" y="31"/>
                      </a:lnTo>
                      <a:lnTo>
                        <a:pt x="58" y="33"/>
                      </a:lnTo>
                      <a:lnTo>
                        <a:pt x="45" y="33"/>
                      </a:lnTo>
                      <a:lnTo>
                        <a:pt x="42" y="31"/>
                      </a:lnTo>
                      <a:lnTo>
                        <a:pt x="41" y="30"/>
                      </a:lnTo>
                      <a:lnTo>
                        <a:pt x="40" y="30"/>
                      </a:lnTo>
                      <a:lnTo>
                        <a:pt x="37" y="27"/>
                      </a:lnTo>
                      <a:lnTo>
                        <a:pt x="35" y="27"/>
                      </a:lnTo>
                      <a:lnTo>
                        <a:pt x="31" y="26"/>
                      </a:lnTo>
                      <a:lnTo>
                        <a:pt x="25" y="26"/>
                      </a:lnTo>
                      <a:lnTo>
                        <a:pt x="23" y="27"/>
                      </a:lnTo>
                      <a:lnTo>
                        <a:pt x="20" y="27"/>
                      </a:lnTo>
                      <a:lnTo>
                        <a:pt x="19" y="29"/>
                      </a:lnTo>
                      <a:lnTo>
                        <a:pt x="16" y="29"/>
                      </a:lnTo>
                      <a:lnTo>
                        <a:pt x="3" y="27"/>
                      </a:lnTo>
                      <a:lnTo>
                        <a:pt x="3" y="26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5"/>
                      </a:lnTo>
                      <a:lnTo>
                        <a:pt x="21" y="1"/>
                      </a:lnTo>
                      <a:lnTo>
                        <a:pt x="23" y="1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60" name="Freeform 344">
                  <a:extLst>
                    <a:ext uri="{FF2B5EF4-FFF2-40B4-BE49-F238E27FC236}">
                      <a16:creationId xmlns:a16="http://schemas.microsoft.com/office/drawing/2014/main" id="{C82152D9-7C39-4664-DE69-EA9F44C24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3438" y="3686176"/>
                  <a:ext cx="26988" cy="12700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4" y="0"/>
                    </a:cxn>
                    <a:cxn ang="0">
                      <a:pos x="9" y="3"/>
                    </a:cxn>
                    <a:cxn ang="0">
                      <a:pos x="10" y="3"/>
                    </a:cxn>
                    <a:cxn ang="0">
                      <a:pos x="13" y="4"/>
                    </a:cxn>
                    <a:cxn ang="0">
                      <a:pos x="14" y="6"/>
                    </a:cxn>
                    <a:cxn ang="0">
                      <a:pos x="16" y="6"/>
                    </a:cxn>
                    <a:cxn ang="0">
                      <a:pos x="17" y="7"/>
                    </a:cxn>
                    <a:cxn ang="0">
                      <a:pos x="17" y="8"/>
                    </a:cxn>
                    <a:cxn ang="0">
                      <a:pos x="13" y="8"/>
                    </a:cxn>
                    <a:cxn ang="0">
                      <a:pos x="10" y="7"/>
                    </a:cxn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7" h="8">
                      <a:moveTo>
                        <a:pt x="1" y="0"/>
                      </a:moveTo>
                      <a:lnTo>
                        <a:pt x="4" y="0"/>
                      </a:lnTo>
                      <a:lnTo>
                        <a:pt x="9" y="3"/>
                      </a:lnTo>
                      <a:lnTo>
                        <a:pt x="10" y="3"/>
                      </a:lnTo>
                      <a:lnTo>
                        <a:pt x="13" y="4"/>
                      </a:lnTo>
                      <a:lnTo>
                        <a:pt x="14" y="6"/>
                      </a:lnTo>
                      <a:lnTo>
                        <a:pt x="16" y="6"/>
                      </a:lnTo>
                      <a:lnTo>
                        <a:pt x="17" y="7"/>
                      </a:lnTo>
                      <a:lnTo>
                        <a:pt x="17" y="8"/>
                      </a:lnTo>
                      <a:lnTo>
                        <a:pt x="13" y="8"/>
                      </a:lnTo>
                      <a:lnTo>
                        <a:pt x="10" y="7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61" name="Freeform 345">
                  <a:extLst>
                    <a:ext uri="{FF2B5EF4-FFF2-40B4-BE49-F238E27FC236}">
                      <a16:creationId xmlns:a16="http://schemas.microsoft.com/office/drawing/2014/main" id="{AB3D36B6-9DB7-69E0-A852-08505BABCC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025" y="5041901"/>
                  <a:ext cx="38100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" y="0"/>
                    </a:cxn>
                    <a:cxn ang="0">
                      <a:pos x="24" y="2"/>
                    </a:cxn>
                    <a:cxn ang="0">
                      <a:pos x="24" y="3"/>
                    </a:cxn>
                    <a:cxn ang="0">
                      <a:pos x="12" y="3"/>
                    </a:cxn>
                    <a:cxn ang="0">
                      <a:pos x="9" y="4"/>
                    </a:cxn>
                    <a:cxn ang="0">
                      <a:pos x="0" y="4"/>
                    </a:cxn>
                    <a:cxn ang="0">
                      <a:pos x="1" y="3"/>
                    </a:cxn>
                    <a:cxn ang="0">
                      <a:pos x="3" y="3"/>
                    </a:cxn>
                    <a:cxn ang="0">
                      <a:pos x="4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4" h="4">
                      <a:moveTo>
                        <a:pt x="7" y="0"/>
                      </a:move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12" y="3"/>
                      </a:lnTo>
                      <a:lnTo>
                        <a:pt x="9" y="4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>
                    <a:solidFill>
                      <a:prstClr val="black"/>
                    </a:solidFill>
                    <a:latin typeface="+mj-lt"/>
                    <a:cs typeface="+mn-cs"/>
                  </a:endParaRPr>
                </a:p>
              </p:txBody>
            </p:sp>
          </p:grpSp>
          <p:sp>
            <p:nvSpPr>
              <p:cNvPr id="29" name="Ellipse 100">
                <a:extLst>
                  <a:ext uri="{FF2B5EF4-FFF2-40B4-BE49-F238E27FC236}">
                    <a16:creationId xmlns:a16="http://schemas.microsoft.com/office/drawing/2014/main" id="{8CBBEC62-7D56-7671-FC0F-9D918D1F3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27808" y="981430"/>
                <a:ext cx="1219975" cy="1027229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62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prstClr val="black"/>
                  </a:solidFill>
                  <a:latin typeface="+mj-lt"/>
                  <a:cs typeface="+mn-cs"/>
                </a:endParaRPr>
              </a:p>
            </p:txBody>
          </p:sp>
        </p:grpSp>
        <p:sp>
          <p:nvSpPr>
            <p:cNvPr id="25" name="Прямоугольник 229">
              <a:extLst>
                <a:ext uri="{FF2B5EF4-FFF2-40B4-BE49-F238E27FC236}">
                  <a16:creationId xmlns:a16="http://schemas.microsoft.com/office/drawing/2014/main" id="{35C070BF-4587-5481-4897-A06851B09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341" y="3494535"/>
              <a:ext cx="1272140" cy="284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j-lt"/>
                </a:rPr>
                <a:t>Register</a:t>
              </a:r>
            </a:p>
          </p:txBody>
        </p:sp>
        <p:sp>
          <p:nvSpPr>
            <p:cNvPr id="26" name="Прямоугольник 229">
              <a:extLst>
                <a:ext uri="{FF2B5EF4-FFF2-40B4-BE49-F238E27FC236}">
                  <a16:creationId xmlns:a16="http://schemas.microsoft.com/office/drawing/2014/main" id="{27D0B0F4-226C-53E1-0FD3-9B54281BE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507" y="2162149"/>
              <a:ext cx="1610371" cy="440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500" dirty="0">
                  <a:solidFill>
                    <a:schemeClr val="accent1">
                      <a:lumMod val="25000"/>
                    </a:schemeClr>
                  </a:solidFill>
                  <a:latin typeface="+mj-lt"/>
                </a:rPr>
                <a:t>Function</a:t>
              </a:r>
            </a:p>
          </p:txBody>
        </p:sp>
      </p:grpSp>
      <p:sp>
        <p:nvSpPr>
          <p:cNvPr id="62" name="Прямоугольник 229">
            <a:extLst>
              <a:ext uri="{FF2B5EF4-FFF2-40B4-BE49-F238E27FC236}">
                <a16:creationId xmlns:a16="http://schemas.microsoft.com/office/drawing/2014/main" id="{33E56698-0441-8F70-689C-9FC647723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192" y="4698415"/>
            <a:ext cx="14584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j-lt"/>
              </a:rPr>
              <a:t>Shopping Cart Management</a:t>
            </a:r>
          </a:p>
        </p:txBody>
      </p:sp>
      <p:sp>
        <p:nvSpPr>
          <p:cNvPr id="66" name="Прямоугольник 229">
            <a:extLst>
              <a:ext uri="{FF2B5EF4-FFF2-40B4-BE49-F238E27FC236}">
                <a16:creationId xmlns:a16="http://schemas.microsoft.com/office/drawing/2014/main" id="{0E168A61-2C7B-398E-F016-ECCE79324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407" y="3432291"/>
            <a:ext cx="2152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j-lt"/>
              </a:rPr>
              <a:t>Products Management</a:t>
            </a:r>
          </a:p>
        </p:txBody>
      </p:sp>
      <p:sp>
        <p:nvSpPr>
          <p:cNvPr id="67" name="Прямоугольник 229">
            <a:extLst>
              <a:ext uri="{FF2B5EF4-FFF2-40B4-BE49-F238E27FC236}">
                <a16:creationId xmlns:a16="http://schemas.microsoft.com/office/drawing/2014/main" id="{4B76D27B-835B-B56E-65E9-79642C17B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575" y="2954054"/>
            <a:ext cx="1828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j-lt"/>
              </a:rPr>
              <a:t>Users Management</a:t>
            </a:r>
          </a:p>
        </p:txBody>
      </p:sp>
      <p:sp>
        <p:nvSpPr>
          <p:cNvPr id="68" name="Прямоугольник 229">
            <a:extLst>
              <a:ext uri="{FF2B5EF4-FFF2-40B4-BE49-F238E27FC236}">
                <a16:creationId xmlns:a16="http://schemas.microsoft.com/office/drawing/2014/main" id="{FB9C55CC-6013-9814-3A37-AA4B8893C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151" y="3425413"/>
            <a:ext cx="13763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j-lt"/>
              </a:rPr>
              <a:t>Login</a:t>
            </a:r>
          </a:p>
        </p:txBody>
      </p:sp>
      <p:sp>
        <p:nvSpPr>
          <p:cNvPr id="73" name="Прямоугольник 229">
            <a:extLst>
              <a:ext uri="{FF2B5EF4-FFF2-40B4-BE49-F238E27FC236}">
                <a16:creationId xmlns:a16="http://schemas.microsoft.com/office/drawing/2014/main" id="{C659F96E-827B-E2F2-5DC2-9EA8A0EF1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880" y="3981270"/>
            <a:ext cx="1828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j-lt"/>
              </a:rPr>
              <a:t>CRUD products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CFC9B7-9E74-46F6-C035-201431D2A845}"/>
              </a:ext>
            </a:extLst>
          </p:cNvPr>
          <p:cNvSpPr txBox="1"/>
          <p:nvPr/>
        </p:nvSpPr>
        <p:spPr>
          <a:xfrm>
            <a:off x="2920182" y="5238760"/>
            <a:ext cx="195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Search Product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FAFCA-B6B7-5AC3-9B4A-1D88AB66EB56}"/>
              </a:ext>
            </a:extLst>
          </p:cNvPr>
          <p:cNvSpPr txBox="1"/>
          <p:nvPr/>
        </p:nvSpPr>
        <p:spPr>
          <a:xfrm>
            <a:off x="2938408" y="4363214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Payment</a:t>
            </a:r>
          </a:p>
        </p:txBody>
      </p:sp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09194-95DD-4420-34D0-DF73E75D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514228"/>
            <a:ext cx="11572875" cy="58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8F126C-B272-41D4-7DDC-8E44DE08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4" y="456756"/>
            <a:ext cx="11525251" cy="59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C92589-5B73-1D1F-978F-C9108193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2184"/>
            <a:ext cx="11563350" cy="59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06EE33-535B-C56F-257D-A7095441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430003"/>
            <a:ext cx="11706226" cy="599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056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3FD1EE-2EF1-42E3-9260-53F7A9198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A499FA-9FE2-4A54-8493-B62A0ECF167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07964E6-3618-4106-9F0D-0B5B9150681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{AF38A946-3C5E-4D7D-A378-4E3DCDB6452E}tf11964407_win32</Template>
  <TotalTime>279</TotalTime>
  <Words>128</Words>
  <Application>Microsoft Office PowerPoint</Application>
  <PresentationFormat>Widescreen</PresentationFormat>
  <Paragraphs>74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Gill Sans Nova</vt:lpstr>
      <vt:lpstr>Gill Sans Nova Light</vt:lpstr>
      <vt:lpstr>Sagona Book</vt:lpstr>
      <vt:lpstr>Times New Roman</vt:lpstr>
      <vt:lpstr>Custom</vt:lpstr>
      <vt:lpstr>July 2023</vt:lpstr>
      <vt:lpstr>Project 1 </vt:lpstr>
      <vt:lpstr>REASSONS CHOOSING THE TOPIC </vt:lpstr>
      <vt:lpstr>Created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2023</dc:title>
  <dc:creator>Khánh Huyền Nguyễn</dc:creator>
  <cp:lastModifiedBy>Khánh Huyền Nguyễn</cp:lastModifiedBy>
  <cp:revision>8</cp:revision>
  <dcterms:created xsi:type="dcterms:W3CDTF">2023-07-18T22:40:26Z</dcterms:created>
  <dcterms:modified xsi:type="dcterms:W3CDTF">2023-07-19T06:16:47Z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